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9" r:id="rId3"/>
    <p:sldId id="268" r:id="rId4"/>
    <p:sldId id="267" r:id="rId5"/>
    <p:sldId id="266" r:id="rId6"/>
    <p:sldId id="265" r:id="rId7"/>
    <p:sldId id="264" r:id="rId8"/>
    <p:sldId id="263" r:id="rId9"/>
    <p:sldId id="262" r:id="rId10"/>
    <p:sldId id="261" r:id="rId11"/>
    <p:sldId id="260" r:id="rId12"/>
    <p:sldId id="270" r:id="rId13"/>
    <p:sldId id="259" r:id="rId14"/>
    <p:sldId id="258" r:id="rId15"/>
    <p:sldId id="25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49E36D-BEE6-104D-8497-DCF5EE9D01B1}" v="1" dt="2022-01-26T12:35:16.9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02" d="100"/>
          <a:sy n="102" d="100"/>
        </p:scale>
        <p:origin x="19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Haley" userId="ad172223-a3bb-4875-b51d-3efa0c1700df" providerId="ADAL" clId="{2349E36D-BEE6-104D-8497-DCF5EE9D01B1}"/>
    <pc:docChg chg="custSel addSld modSld">
      <pc:chgData name="Natalie Haley" userId="ad172223-a3bb-4875-b51d-3efa0c1700df" providerId="ADAL" clId="{2349E36D-BEE6-104D-8497-DCF5EE9D01B1}" dt="2022-01-26T12:35:25.754" v="6" actId="1076"/>
      <pc:docMkLst>
        <pc:docMk/>
      </pc:docMkLst>
      <pc:sldChg chg="addSp delSp modSp add mod">
        <pc:chgData name="Natalie Haley" userId="ad172223-a3bb-4875-b51d-3efa0c1700df" providerId="ADAL" clId="{2349E36D-BEE6-104D-8497-DCF5EE9D01B1}" dt="2022-01-26T12:35:25.754" v="6" actId="1076"/>
        <pc:sldMkLst>
          <pc:docMk/>
          <pc:sldMk cId="2119949337" sldId="270"/>
        </pc:sldMkLst>
        <pc:picChg chg="add mod">
          <ac:chgData name="Natalie Haley" userId="ad172223-a3bb-4875-b51d-3efa0c1700df" providerId="ADAL" clId="{2349E36D-BEE6-104D-8497-DCF5EE9D01B1}" dt="2022-01-26T12:35:25.754" v="6" actId="1076"/>
          <ac:picMkLst>
            <pc:docMk/>
            <pc:sldMk cId="2119949337" sldId="270"/>
            <ac:picMk id="5" creationId="{7A7B737E-376B-7642-AD0D-5B6D182DDED2}"/>
          </ac:picMkLst>
        </pc:picChg>
        <pc:picChg chg="del">
          <ac:chgData name="Natalie Haley" userId="ad172223-a3bb-4875-b51d-3efa0c1700df" providerId="ADAL" clId="{2349E36D-BEE6-104D-8497-DCF5EE9D01B1}" dt="2022-01-26T12:35:22.534" v="5" actId="478"/>
          <ac:picMkLst>
            <pc:docMk/>
            <pc:sldMk cId="2119949337" sldId="270"/>
            <ac:picMk id="13" creationId="{80EEEB30-54D1-AC40-86E3-3DFF071D44F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724EC-9B46-FB46-A3DF-4DF4264C5D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5CC80F-8A21-EF45-A33A-4520FFCA6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0AEEF-5B20-5D44-8AE4-705ADA942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481C-7260-314A-BD30-7AB3C8B5534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A6115-6EEA-3E4A-9C6A-70E07EA66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9FC13-4B1D-6245-86D8-DE0418C7A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9A58-411C-184C-82FD-F3D58E838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558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691B-914A-A34E-972D-39F1B9012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7FE0A3-1DCE-B24A-BF78-15946AE14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2E705-9CFC-A149-A1AC-84E640408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481C-7260-314A-BD30-7AB3C8B5534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442AC-5B5B-A743-A5FA-324ED06D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F00A8A-C83F-7B4E-8343-E8D4E4B44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9A58-411C-184C-82FD-F3D58E838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124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4E345C-9D3A-314A-912A-F1E66343FD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91CC75-8E44-7640-970C-930B2885D1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58A5E-C4E7-044C-9389-5058A8898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481C-7260-314A-BD30-7AB3C8B5534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795564-1DB8-CD40-BE3F-698C13F27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5B2CF-55AE-7748-8D93-3677CED3C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9A58-411C-184C-82FD-F3D58E838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689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1BF4B-7261-424C-AFEF-6C4A29205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CDBEC-A169-0842-9A37-A299E67B6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B79E5-AB70-CB48-B3D5-0E1B07CA3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481C-7260-314A-BD30-7AB3C8B5534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34A29-EB16-9E49-A5C8-DFB220140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077D5-5FE3-FA4E-AA1F-5F7C355D5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9A58-411C-184C-82FD-F3D58E838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637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05428-9B5D-3C42-9D4A-C61A312D2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288A6-CABB-134D-B2D5-BA39505EA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0254A8-A27E-3C4B-A3B4-0A3D71EC9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481C-7260-314A-BD30-7AB3C8B5534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E2B50-6B6C-3A42-854B-F27DE17DA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3CE40-C65F-5548-BB9B-BEB0F59AC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9A58-411C-184C-82FD-F3D58E838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95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B8E0A-61AD-A74B-9A7C-0A13166DE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5C264-0822-9241-8B41-8AC26F9F8E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97824-3458-F542-BEE4-6E090440E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FDE7D8-BBE1-6949-985B-D944B24D8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481C-7260-314A-BD30-7AB3C8B5534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C55E71-769D-374D-A017-0F1C93EB1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226F58-E7CB-8447-BCBE-25BF725A6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9A58-411C-184C-82FD-F3D58E838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916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1C06F-33FE-F049-B737-4C2010A91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1A8308-A2F6-4C49-976B-F3854826F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E61F68-C044-5D4A-A6DA-0317FA95AE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85848B-B2D0-AF46-B83B-96DBD00C49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7AC43F-EF23-7B4E-BE4C-C3C55EC68B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D90FA4-1D73-B14A-9200-0FE45D1E8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481C-7260-314A-BD30-7AB3C8B5534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016A54-81E7-2744-A05C-71E261EFF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342862-BAA8-2D4A-923C-F6208E88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9A58-411C-184C-82FD-F3D58E838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86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ECF69-7004-0A48-AC26-A609E553B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2A580E-F964-364D-B542-7A5C2DCB5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481C-7260-314A-BD30-7AB3C8B5534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779251-1E2F-244D-AD22-0E7FFA4E0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F2865-4994-F64D-AA3C-E7F20223F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9A58-411C-184C-82FD-F3D58E838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0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FC2EE0-8CB1-3543-A15E-0F99F779C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481C-7260-314A-BD30-7AB3C8B5534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70D845-72CA-554D-8579-30899CDD3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45ACF-E71E-7140-A0A5-5BB709781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9A58-411C-184C-82FD-F3D58E838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100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2872E-E137-1748-8B6E-7E60C8340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73437-85F7-9844-84A2-6EEC07DD7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A451FD-29D9-E14D-8DED-D5CCB32B6D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B20EE6-6963-3642-BA00-0C59B435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481C-7260-314A-BD30-7AB3C8B5534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EC3C8E-D4E9-0949-9004-EEFF26600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A769C-9ADB-944D-BF86-438E996F5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9A58-411C-184C-82FD-F3D58E838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38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753CA-F7D4-134D-B050-875159FF2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CF0B06-42E6-B84A-95B1-FC96654141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41001C-5408-3543-BB14-50D8F9A50A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6CD12-7EEE-EF46-8328-90445093F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481C-7260-314A-BD30-7AB3C8B5534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18C940-E3D9-284C-A4AB-D1C9F51FC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37B721-93ED-6A4B-BE06-B83D187D9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9A58-411C-184C-82FD-F3D58E838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476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14B8EC-BDBB-4049-B44D-CF563AED7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F9CFB-8948-5A4A-AA66-02DC0DC5A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E9EA25-A16E-6D46-BF26-E22E45DC47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4481C-7260-314A-BD30-7AB3C8B5534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6BF21-5D8E-3C47-86C8-ECDE83773D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9EED8-0315-F048-81F6-00D0E6DAC3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09A58-411C-184C-82FD-F3D58E838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194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CFB63B3-B170-1A4E-84AC-F708234D8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503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61128E28-0F4F-454A-A246-9D29583B7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47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Picture 12" descr="Chart, waterfall chart&#10;&#10;Description automatically generated">
            <a:extLst>
              <a:ext uri="{FF2B5EF4-FFF2-40B4-BE49-F238E27FC236}">
                <a16:creationId xmlns:a16="http://schemas.microsoft.com/office/drawing/2014/main" id="{80EEEB30-54D1-AC40-86E3-3DFF071D4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95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Chart, waterfall chart&#10;&#10;Description automatically generated">
            <a:extLst>
              <a:ext uri="{FF2B5EF4-FFF2-40B4-BE49-F238E27FC236}">
                <a16:creationId xmlns:a16="http://schemas.microsoft.com/office/drawing/2014/main" id="{7A7B737E-376B-7642-AD0D-5B6D182DD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949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094FD560-E7BE-DB43-B392-57AF80FAE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B382D75E-BD9C-E744-9056-5191E0875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62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094FD560-E7BE-DB43-B392-57AF80FAE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65ACFF-DFFD-784C-9282-45713B903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588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094FD560-E7BE-DB43-B392-57AF80FAE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icture containing text, screenshot&#10;&#10;Description automatically generated">
            <a:extLst>
              <a:ext uri="{FF2B5EF4-FFF2-40B4-BE49-F238E27FC236}">
                <a16:creationId xmlns:a16="http://schemas.microsoft.com/office/drawing/2014/main" id="{458E4DB8-D0B4-344D-8498-3843DD914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72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094FD560-E7BE-DB43-B392-57AF80FAE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75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9" name="Picture 28" descr="Diagram&#10;&#10;Description automatically generated">
            <a:extLst>
              <a:ext uri="{FF2B5EF4-FFF2-40B4-BE49-F238E27FC236}">
                <a16:creationId xmlns:a16="http://schemas.microsoft.com/office/drawing/2014/main" id="{856E0032-E7EC-3E4C-B0CF-B1035DE7C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85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7" name="Picture 26" descr="Map&#10;&#10;Description automatically generated">
            <a:extLst>
              <a:ext uri="{FF2B5EF4-FFF2-40B4-BE49-F238E27FC236}">
                <a16:creationId xmlns:a16="http://schemas.microsoft.com/office/drawing/2014/main" id="{30AAA963-3718-8940-A91D-DBF203D9E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62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5" name="Picture 24" descr="Map&#10;&#10;Description automatically generated">
            <a:extLst>
              <a:ext uri="{FF2B5EF4-FFF2-40B4-BE49-F238E27FC236}">
                <a16:creationId xmlns:a16="http://schemas.microsoft.com/office/drawing/2014/main" id="{BC5C5945-D54D-8E48-83A2-F6D039856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0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" name="Picture 22" descr="Diagram&#10;&#10;Description automatically generated">
            <a:extLst>
              <a:ext uri="{FF2B5EF4-FFF2-40B4-BE49-F238E27FC236}">
                <a16:creationId xmlns:a16="http://schemas.microsoft.com/office/drawing/2014/main" id="{9EBB101B-F1AF-0A44-8F1A-0E30D95BB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597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1" name="Picture 2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8771D48-1C7D-0742-B50B-8E9E733E4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1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9" name="Picture 18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EDBCAE2-93C5-B741-B714-D59ED7963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57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19AA-97D5-C547-9A57-E553790A7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1FF12-4D1F-C246-84E9-AA9A5CCA29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7" name="Picture 1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ACC8AAC-F61A-CD42-B577-6F52880F9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836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0C832C39C44741BF79BC38AD5E6610" ma:contentTypeVersion="13" ma:contentTypeDescription="Create a new document." ma:contentTypeScope="" ma:versionID="d4370b114976b9b26aea9055cec7dba8">
  <xsd:schema xmlns:xsd="http://www.w3.org/2001/XMLSchema" xmlns:xs="http://www.w3.org/2001/XMLSchema" xmlns:p="http://schemas.microsoft.com/office/2006/metadata/properties" xmlns:ns2="e2c0e2de-22d9-41f8-bc7f-abe57dc77e95" xmlns:ns3="9e3c11ec-fd1a-4c2a-b1fe-4c21c29a5ff6" targetNamespace="http://schemas.microsoft.com/office/2006/metadata/properties" ma:root="true" ma:fieldsID="cb4aa956c3e0c5e7c35706a4f3bb5644" ns2:_="" ns3:_="">
    <xsd:import namespace="e2c0e2de-22d9-41f8-bc7f-abe57dc77e95"/>
    <xsd:import namespace="9e3c11ec-fd1a-4c2a-b1fe-4c21c29a5f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c0e2de-22d9-41f8-bc7f-abe57dc77e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3c11ec-fd1a-4c2a-b1fe-4c21c29a5ff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FA9AFB-9CA8-4DA4-BA76-F7B48B84E86E}"/>
</file>

<file path=customXml/itemProps2.xml><?xml version="1.0" encoding="utf-8"?>
<ds:datastoreItem xmlns:ds="http://schemas.openxmlformats.org/officeDocument/2006/customXml" ds:itemID="{7ED57800-37F0-4C4D-8EB2-ABA363A55F95}"/>
</file>

<file path=customXml/itemProps3.xml><?xml version="1.0" encoding="utf-8"?>
<ds:datastoreItem xmlns:ds="http://schemas.openxmlformats.org/officeDocument/2006/customXml" ds:itemID="{3F85079F-9476-4548-ACAC-008EF3EC756D}"/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Macintosh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Natalie Haley</dc:creator>
  <cp:lastModifiedBy>Natalie Haley</cp:lastModifiedBy>
  <cp:revision>1</cp:revision>
  <dcterms:created xsi:type="dcterms:W3CDTF">2022-01-26T12:26:17Z</dcterms:created>
  <dcterms:modified xsi:type="dcterms:W3CDTF">2022-01-26T12:35:49Z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0x010100520C832C39C44741BF79BC38AD5E6610</vt:lpwstr>
  </property>
</Properties>
</file>