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70" r:id="rId13"/>
    <p:sldId id="259" r:id="rId14"/>
    <p:sldId id="25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9E36D-BEE6-104D-8497-DCF5EE9D01B1}" v="1" dt="2022-01-26T12:35:16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Haley" userId="ad172223-a3bb-4875-b51d-3efa0c1700df" providerId="ADAL" clId="{2349E36D-BEE6-104D-8497-DCF5EE9D01B1}"/>
    <pc:docChg chg="custSel addSld modSld">
      <pc:chgData name="Natalie Haley" userId="ad172223-a3bb-4875-b51d-3efa0c1700df" providerId="ADAL" clId="{2349E36D-BEE6-104D-8497-DCF5EE9D01B1}" dt="2022-01-26T12:35:25.754" v="6" actId="1076"/>
      <pc:docMkLst>
        <pc:docMk/>
      </pc:docMkLst>
      <pc:sldChg chg="addSp delSp modSp add mod">
        <pc:chgData name="Natalie Haley" userId="ad172223-a3bb-4875-b51d-3efa0c1700df" providerId="ADAL" clId="{2349E36D-BEE6-104D-8497-DCF5EE9D01B1}" dt="2022-01-26T12:35:25.754" v="6" actId="1076"/>
        <pc:sldMkLst>
          <pc:docMk/>
          <pc:sldMk cId="2119949337" sldId="270"/>
        </pc:sldMkLst>
        <pc:picChg chg="add mod">
          <ac:chgData name="Natalie Haley" userId="ad172223-a3bb-4875-b51d-3efa0c1700df" providerId="ADAL" clId="{2349E36D-BEE6-104D-8497-DCF5EE9D01B1}" dt="2022-01-26T12:35:25.754" v="6" actId="1076"/>
          <ac:picMkLst>
            <pc:docMk/>
            <pc:sldMk cId="2119949337" sldId="270"/>
            <ac:picMk id="5" creationId="{7A7B737E-376B-7642-AD0D-5B6D182DDED2}"/>
          </ac:picMkLst>
        </pc:picChg>
        <pc:picChg chg="del">
          <ac:chgData name="Natalie Haley" userId="ad172223-a3bb-4875-b51d-3efa0c1700df" providerId="ADAL" clId="{2349E36D-BEE6-104D-8497-DCF5EE9D01B1}" dt="2022-01-26T12:35:22.534" v="5" actId="478"/>
          <ac:picMkLst>
            <pc:docMk/>
            <pc:sldMk cId="2119949337" sldId="270"/>
            <ac:picMk id="13" creationId="{80EEEB30-54D1-AC40-86E3-3DFF071D4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24EC-9B46-FB46-A3DF-4DF4264C5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CC80F-8A21-EF45-A33A-4520FFCA6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0AEEF-5B20-5D44-8AE4-705ADA94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6115-6EEA-3E4A-9C6A-70E07EA6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FC13-4B1D-6245-86D8-DE0418C7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691B-914A-A34E-972D-39F1B901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FE0A3-1DCE-B24A-BF78-15946AE14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E705-9CFC-A149-A1AC-84E64040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42AC-5B5B-A743-A5FA-324ED06D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0A8A-C83F-7B4E-8343-E8D4E4B4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2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E345C-9D3A-314A-912A-F1E66343F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1CC75-8E44-7640-970C-930B2885D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8A5E-C4E7-044C-9389-5058A889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95564-1DB8-CD40-BE3F-698C13F2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5B2CF-55AE-7748-8D93-3677CED3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8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BF4B-7261-424C-AFEF-6C4A2920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DBEC-A169-0842-9A37-A299E67B6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79E5-AB70-CB48-B3D5-0E1B07CA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4A29-EB16-9E49-A5C8-DFB22014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77D5-5FE3-FA4E-AA1F-5F7C355D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3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5428-9B5D-3C42-9D4A-C61A312D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288A6-CABB-134D-B2D5-BA39505EA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254A8-A27E-3C4B-A3B4-0A3D71EC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2B50-6B6C-3A42-854B-F27DE17D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3CE40-C65F-5548-BB9B-BEB0F59A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8E0A-61AD-A74B-9A7C-0A13166D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C264-0822-9241-8B41-8AC26F9F8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97824-3458-F542-BEE4-6E090440E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E7D8-BBE1-6949-985B-D944B24D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55E71-769D-374D-A017-0F1C93EB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26F58-E7CB-8447-BCBE-25BF725A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1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C06F-33FE-F049-B737-4C2010A9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A8308-A2F6-4C49-976B-F3854826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61F68-C044-5D4A-A6DA-0317FA95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5848B-B2D0-AF46-B83B-96DBD00C4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AC43F-EF23-7B4E-BE4C-C3C55EC68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90FA4-1D73-B14A-9200-0FE45D1E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16A54-81E7-2744-A05C-71E261EF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42862-BAA8-2D4A-923C-F6208E88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6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CF69-7004-0A48-AC26-A609E553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A580E-F964-364D-B542-7A5C2DCB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79251-1E2F-244D-AD22-0E7FFA4E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F2865-4994-F64D-AA3C-E7F20223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C2EE0-8CB1-3543-A15E-0F99F779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0D845-72CA-554D-8579-30899CD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5ACF-E71E-7140-A0A5-5BB70978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872E-E137-1748-8B6E-7E60C834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3437-85F7-9844-84A2-6EEC07DD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451FD-29D9-E14D-8DED-D5CCB32B6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20EE6-6963-3642-BA00-0C59B435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C3C8E-D4E9-0949-9004-EEFF2660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769C-9ADB-944D-BF86-438E996F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3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53CA-F7D4-134D-B050-875159FF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F0B06-42E6-B84A-95B1-FC9665414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1001C-5408-3543-BB14-50D8F9A50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6CD12-7EEE-EF46-8328-90445093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8C940-E3D9-284C-A4AB-D1C9F51F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7B721-93ED-6A4B-BE06-B83D187D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4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4B8EC-BDBB-4049-B44D-CF563AED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F9CFB-8948-5A4A-AA66-02DC0DC5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EA25-A16E-6D46-BF26-E22E45DC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481C-7260-314A-BD30-7AB3C8B5534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BF21-5D8E-3C47-86C8-ECDE83773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9EED8-0315-F048-81F6-00D0E6DAC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9A58-411C-184C-82FD-F3D58E83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9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FB63B3-B170-1A4E-84AC-F708234D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61128E28-0F4F-454A-A246-9D29583B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80EEEB30-54D1-AC40-86E3-3DFF071D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7A7B737E-376B-7642-AD0D-5B6D182D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94FD560-E7BE-DB43-B392-57AF80FA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82D75E-BD9C-E744-9056-5191E087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94FD560-E7BE-DB43-B392-57AF80FA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65ACFF-DFFD-784C-9282-45713B90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94FD560-E7BE-DB43-B392-57AF80FA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58E4DB8-D0B4-344D-8498-3843DD91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94FD560-E7BE-DB43-B392-57AF80FA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856E0032-E7EC-3E4C-B0CF-B1035DE7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30AAA963-3718-8940-A91D-DBF203D9E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BC5C5945-D54D-8E48-83A2-F6D03985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9EBB101B-F1AF-0A44-8F1A-0E30D95B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771D48-1C7D-0742-B50B-8E9E733E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EDBCAE2-93C5-B741-B714-D59ED796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9AA-97D5-C547-9A57-E553790A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1FF12-4D1F-C246-84E9-AA9A5CCA2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CC8AAC-F61A-CD42-B577-6F52880F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32C39C44741BF79BC38AD5E6610" ma:contentTypeVersion="13" ma:contentTypeDescription="Create a new document." ma:contentTypeScope="" ma:versionID="d4370b114976b9b26aea9055cec7dba8">
  <xsd:schema xmlns:xsd="http://www.w3.org/2001/XMLSchema" xmlns:xs="http://www.w3.org/2001/XMLSchema" xmlns:p="http://schemas.microsoft.com/office/2006/metadata/properties" xmlns:ns2="e2c0e2de-22d9-41f8-bc7f-abe57dc77e95" xmlns:ns3="9e3c11ec-fd1a-4c2a-b1fe-4c21c29a5ff6" targetNamespace="http://schemas.microsoft.com/office/2006/metadata/properties" ma:root="true" ma:fieldsID="cb4aa956c3e0c5e7c35706a4f3bb5644" ns2:_="" ns3:_="">
    <xsd:import namespace="e2c0e2de-22d9-41f8-bc7f-abe57dc77e95"/>
    <xsd:import namespace="9e3c11ec-fd1a-4c2a-b1fe-4c21c29a5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0e2de-22d9-41f8-bc7f-abe57dc77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c11ec-fd1a-4c2a-b1fe-4c21c29a5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A9AFB-9CA8-4DA4-BA76-F7B48B84E86E}"/>
</file>

<file path=customXml/itemProps2.xml><?xml version="1.0" encoding="utf-8"?>
<ds:datastoreItem xmlns:ds="http://schemas.openxmlformats.org/officeDocument/2006/customXml" ds:itemID="{7ED57800-37F0-4C4D-8EB2-ABA363A55F95}"/>
</file>

<file path=customXml/itemProps3.xml><?xml version="1.0" encoding="utf-8"?>
<ds:datastoreItem xmlns:ds="http://schemas.openxmlformats.org/officeDocument/2006/customXml" ds:itemID="{3F85079F-9476-4548-ACAC-008EF3EC756D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Haley</dc:creator>
  <cp:lastModifiedBy>Natalie Haley</cp:lastModifiedBy>
  <cp:revision>1</cp:revision>
  <dcterms:created xsi:type="dcterms:W3CDTF">2022-01-26T12:26:17Z</dcterms:created>
  <dcterms:modified xsi:type="dcterms:W3CDTF">2022-01-26T12:35:49Z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0x010100520C832C39C44741BF79BC38AD5E6610</vt:lpwstr>
  </property>
</Properties>
</file>