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263" r:id="rId6"/>
    <p:sldId id="262" r:id="rId7"/>
    <p:sldId id="343" r:id="rId8"/>
    <p:sldId id="339" r:id="rId9"/>
    <p:sldId id="340" r:id="rId10"/>
    <p:sldId id="344" r:id="rId11"/>
    <p:sldId id="342" r:id="rId12"/>
    <p:sldId id="341" r:id="rId13"/>
    <p:sldId id="346" r:id="rId14"/>
    <p:sldId id="347" r:id="rId15"/>
    <p:sldId id="338" r:id="rId16"/>
    <p:sldId id="348" r:id="rId17"/>
    <p:sldId id="305" r:id="rId18"/>
    <p:sldId id="349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8F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61A6A-A1A1-49AF-97AD-AC88ED98BB08}" v="37" dt="2022-01-14T12:16:33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1"/>
    <p:restoredTop sz="94586"/>
  </p:normalViewPr>
  <p:slideViewPr>
    <p:cSldViewPr snapToGrid="0" snapToObjects="1">
      <p:cViewPr varScale="1">
        <p:scale>
          <a:sx n="108" d="100"/>
          <a:sy n="108" d="100"/>
        </p:scale>
        <p:origin x="462" y="78"/>
      </p:cViewPr>
      <p:guideLst>
        <p:guide orient="horz" pos="1071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 Costa Abecasis" userId="d77eee46-1f93-44d7-8d76-2f1405e26565" providerId="ADAL" clId="{DFC61A6A-A1A1-49AF-97AD-AC88ED98BB08}"/>
    <pc:docChg chg="undo redo custSel addSld delSld modSld">
      <pc:chgData name="Rita Costa Abecasis" userId="d77eee46-1f93-44d7-8d76-2f1405e26565" providerId="ADAL" clId="{DFC61A6A-A1A1-49AF-97AD-AC88ED98BB08}" dt="2022-01-14T12:28:20.180" v="4839" actId="113"/>
      <pc:docMkLst>
        <pc:docMk/>
      </pc:docMkLst>
      <pc:sldChg chg="modSp mod">
        <pc:chgData name="Rita Costa Abecasis" userId="d77eee46-1f93-44d7-8d76-2f1405e26565" providerId="ADAL" clId="{DFC61A6A-A1A1-49AF-97AD-AC88ED98BB08}" dt="2022-01-14T12:27:53.831" v="4824" actId="27636"/>
        <pc:sldMkLst>
          <pc:docMk/>
          <pc:sldMk cId="1447795807" sldId="258"/>
        </pc:sldMkLst>
        <pc:spChg chg="mod">
          <ac:chgData name="Rita Costa Abecasis" userId="d77eee46-1f93-44d7-8d76-2f1405e26565" providerId="ADAL" clId="{DFC61A6A-A1A1-49AF-97AD-AC88ED98BB08}" dt="2022-01-14T12:27:53.831" v="4824" actId="27636"/>
          <ac:spMkLst>
            <pc:docMk/>
            <pc:sldMk cId="1447795807" sldId="258"/>
            <ac:spMk id="3" creationId="{12D753CB-D04D-3E40-A903-CF4609BB4858}"/>
          </ac:spMkLst>
        </pc:spChg>
      </pc:sldChg>
      <pc:sldChg chg="addSp delSp modSp del mod">
        <pc:chgData name="Rita Costa Abecasis" userId="d77eee46-1f93-44d7-8d76-2f1405e26565" providerId="ADAL" clId="{DFC61A6A-A1A1-49AF-97AD-AC88ED98BB08}" dt="2022-01-14T11:42:25.365" v="3171" actId="47"/>
        <pc:sldMkLst>
          <pc:docMk/>
          <pc:sldMk cId="3443317250" sldId="260"/>
        </pc:sldMkLst>
        <pc:spChg chg="del mod">
          <ac:chgData name="Rita Costa Abecasis" userId="d77eee46-1f93-44d7-8d76-2f1405e26565" providerId="ADAL" clId="{DFC61A6A-A1A1-49AF-97AD-AC88ED98BB08}" dt="2022-01-12T11:53:41.815" v="1051" actId="478"/>
          <ac:spMkLst>
            <pc:docMk/>
            <pc:sldMk cId="3443317250" sldId="260"/>
            <ac:spMk id="8" creationId="{5826756B-3619-4A54-A07A-DDC7C15D9E51}"/>
          </ac:spMkLst>
        </pc:spChg>
        <pc:spChg chg="del">
          <ac:chgData name="Rita Costa Abecasis" userId="d77eee46-1f93-44d7-8d76-2f1405e26565" providerId="ADAL" clId="{DFC61A6A-A1A1-49AF-97AD-AC88ED98BB08}" dt="2022-01-12T11:53:43.207" v="1052" actId="478"/>
          <ac:spMkLst>
            <pc:docMk/>
            <pc:sldMk cId="3443317250" sldId="260"/>
            <ac:spMk id="9" creationId="{A67400DC-F11D-456B-B4A6-DF43709C7210}"/>
          </ac:spMkLst>
        </pc:spChg>
        <pc:spChg chg="del">
          <ac:chgData name="Rita Costa Abecasis" userId="d77eee46-1f93-44d7-8d76-2f1405e26565" providerId="ADAL" clId="{DFC61A6A-A1A1-49AF-97AD-AC88ED98BB08}" dt="2022-01-12T11:53:44.627" v="1053" actId="478"/>
          <ac:spMkLst>
            <pc:docMk/>
            <pc:sldMk cId="3443317250" sldId="260"/>
            <ac:spMk id="10" creationId="{4BAF7E83-928B-46E1-BA20-228B520192AE}"/>
          </ac:spMkLst>
        </pc:spChg>
        <pc:spChg chg="del">
          <ac:chgData name="Rita Costa Abecasis" userId="d77eee46-1f93-44d7-8d76-2f1405e26565" providerId="ADAL" clId="{DFC61A6A-A1A1-49AF-97AD-AC88ED98BB08}" dt="2022-01-12T11:53:45.937" v="1054" actId="478"/>
          <ac:spMkLst>
            <pc:docMk/>
            <pc:sldMk cId="3443317250" sldId="260"/>
            <ac:spMk id="11" creationId="{B799AD1F-2193-4A39-A6F8-4AC605AABF55}"/>
          </ac:spMkLst>
        </pc:spChg>
        <pc:spChg chg="add del mod">
          <ac:chgData name="Rita Costa Abecasis" userId="d77eee46-1f93-44d7-8d76-2f1405e26565" providerId="ADAL" clId="{DFC61A6A-A1A1-49AF-97AD-AC88ED98BB08}" dt="2022-01-14T11:31:23.168" v="3056" actId="478"/>
          <ac:spMkLst>
            <pc:docMk/>
            <pc:sldMk cId="3443317250" sldId="260"/>
            <ac:spMk id="12" creationId="{AA728858-5048-4923-B2BF-FB29DD205A55}"/>
          </ac:spMkLst>
        </pc:spChg>
        <pc:picChg chg="add mod">
          <ac:chgData name="Rita Costa Abecasis" userId="d77eee46-1f93-44d7-8d76-2f1405e26565" providerId="ADAL" clId="{DFC61A6A-A1A1-49AF-97AD-AC88ED98BB08}" dt="2022-01-14T11:31:27.039" v="3058" actId="1076"/>
          <ac:picMkLst>
            <pc:docMk/>
            <pc:sldMk cId="3443317250" sldId="260"/>
            <ac:picMk id="6" creationId="{1576650A-40EC-4F2B-ACEA-6C4E4E2D5FF9}"/>
          </ac:picMkLst>
        </pc:picChg>
        <pc:picChg chg="del">
          <ac:chgData name="Rita Costa Abecasis" userId="d77eee46-1f93-44d7-8d76-2f1405e26565" providerId="ADAL" clId="{DFC61A6A-A1A1-49AF-97AD-AC88ED98BB08}" dt="2022-01-12T11:53:46.594" v="1055" actId="478"/>
          <ac:picMkLst>
            <pc:docMk/>
            <pc:sldMk cId="3443317250" sldId="260"/>
            <ac:picMk id="7" creationId="{23D6D2B9-4086-4CD6-B9D9-831FF943BF11}"/>
          </ac:picMkLst>
        </pc:picChg>
      </pc:sldChg>
      <pc:sldChg chg="addSp delSp modSp mod">
        <pc:chgData name="Rita Costa Abecasis" userId="d77eee46-1f93-44d7-8d76-2f1405e26565" providerId="ADAL" clId="{DFC61A6A-A1A1-49AF-97AD-AC88ED98BB08}" dt="2022-01-13T16:48:30.021" v="2909" actId="20577"/>
        <pc:sldMkLst>
          <pc:docMk/>
          <pc:sldMk cId="2548838469" sldId="262"/>
        </pc:sldMkLst>
        <pc:spChg chg="mod">
          <ac:chgData name="Rita Costa Abecasis" userId="d77eee46-1f93-44d7-8d76-2f1405e26565" providerId="ADAL" clId="{DFC61A6A-A1A1-49AF-97AD-AC88ED98BB08}" dt="2022-01-13T16:48:30.021" v="2909" actId="20577"/>
          <ac:spMkLst>
            <pc:docMk/>
            <pc:sldMk cId="2548838469" sldId="262"/>
            <ac:spMk id="2" creationId="{0B52DA2A-F75D-7943-880C-D206443732E7}"/>
          </ac:spMkLst>
        </pc:spChg>
        <pc:spChg chg="del">
          <ac:chgData name="Rita Costa Abecasis" userId="d77eee46-1f93-44d7-8d76-2f1405e26565" providerId="ADAL" clId="{DFC61A6A-A1A1-49AF-97AD-AC88ED98BB08}" dt="2022-01-11T17:17:08.143" v="167" actId="478"/>
          <ac:spMkLst>
            <pc:docMk/>
            <pc:sldMk cId="2548838469" sldId="262"/>
            <ac:spMk id="3" creationId="{453D20FC-C260-874B-8B01-4B4666924065}"/>
          </ac:spMkLst>
        </pc:spChg>
        <pc:spChg chg="add del mod">
          <ac:chgData name="Rita Costa Abecasis" userId="d77eee46-1f93-44d7-8d76-2f1405e26565" providerId="ADAL" clId="{DFC61A6A-A1A1-49AF-97AD-AC88ED98BB08}" dt="2022-01-11T17:17:18.051" v="170" actId="478"/>
          <ac:spMkLst>
            <pc:docMk/>
            <pc:sldMk cId="2548838469" sldId="262"/>
            <ac:spMk id="7" creationId="{DCB69A85-DAFE-477C-AE5D-C258531B29E8}"/>
          </ac:spMkLst>
        </pc:spChg>
        <pc:spChg chg="add del mod">
          <ac:chgData name="Rita Costa Abecasis" userId="d77eee46-1f93-44d7-8d76-2f1405e26565" providerId="ADAL" clId="{DFC61A6A-A1A1-49AF-97AD-AC88ED98BB08}" dt="2022-01-11T17:17:11.133" v="169" actId="478"/>
          <ac:spMkLst>
            <pc:docMk/>
            <pc:sldMk cId="2548838469" sldId="262"/>
            <ac:spMk id="8" creationId="{F9FD0C62-8A2F-4CE7-A870-D720B77ABFC1}"/>
          </ac:spMkLst>
        </pc:spChg>
        <pc:spChg chg="add mod">
          <ac:chgData name="Rita Costa Abecasis" userId="d77eee46-1f93-44d7-8d76-2f1405e26565" providerId="ADAL" clId="{DFC61A6A-A1A1-49AF-97AD-AC88ED98BB08}" dt="2022-01-12T15:26:27.899" v="2278" actId="1038"/>
          <ac:spMkLst>
            <pc:docMk/>
            <pc:sldMk cId="2548838469" sldId="262"/>
            <ac:spMk id="9" creationId="{DF37B320-3B90-43F7-A47A-FE82522B4E69}"/>
          </ac:spMkLst>
        </pc:spChg>
        <pc:picChg chg="add mod">
          <ac:chgData name="Rita Costa Abecasis" userId="d77eee46-1f93-44d7-8d76-2f1405e26565" providerId="ADAL" clId="{DFC61A6A-A1A1-49AF-97AD-AC88ED98BB08}" dt="2022-01-13T16:41:16.492" v="2887" actId="1076"/>
          <ac:picMkLst>
            <pc:docMk/>
            <pc:sldMk cId="2548838469" sldId="262"/>
            <ac:picMk id="5" creationId="{4959ABD8-F01D-4F2F-8DA5-DBD719048510}"/>
          </ac:picMkLst>
        </pc:picChg>
      </pc:sldChg>
      <pc:sldChg chg="addSp delSp modSp mod">
        <pc:chgData name="Rita Costa Abecasis" userId="d77eee46-1f93-44d7-8d76-2f1405e26565" providerId="ADAL" clId="{DFC61A6A-A1A1-49AF-97AD-AC88ED98BB08}" dt="2022-01-13T15:01:59.884" v="2803" actId="1036"/>
        <pc:sldMkLst>
          <pc:docMk/>
          <pc:sldMk cId="868738936" sldId="263"/>
        </pc:sldMkLst>
        <pc:spChg chg="mod">
          <ac:chgData name="Rita Costa Abecasis" userId="d77eee46-1f93-44d7-8d76-2f1405e26565" providerId="ADAL" clId="{DFC61A6A-A1A1-49AF-97AD-AC88ED98BB08}" dt="2022-01-13T15:01:47.381" v="2799" actId="20577"/>
          <ac:spMkLst>
            <pc:docMk/>
            <pc:sldMk cId="868738936" sldId="263"/>
            <ac:spMk id="2" creationId="{0B52DA2A-F75D-7943-880C-D206443732E7}"/>
          </ac:spMkLst>
        </pc:spChg>
        <pc:spChg chg="mod">
          <ac:chgData name="Rita Costa Abecasis" userId="d77eee46-1f93-44d7-8d76-2f1405e26565" providerId="ADAL" clId="{DFC61A6A-A1A1-49AF-97AD-AC88ED98BB08}" dt="2022-01-12T15:26:00.827" v="2246" actId="1038"/>
          <ac:spMkLst>
            <pc:docMk/>
            <pc:sldMk cId="868738936" sldId="263"/>
            <ac:spMk id="3" creationId="{453D20FC-C260-874B-8B01-4B4666924065}"/>
          </ac:spMkLst>
        </pc:spChg>
        <pc:spChg chg="add mod">
          <ac:chgData name="Rita Costa Abecasis" userId="d77eee46-1f93-44d7-8d76-2f1405e26565" providerId="ADAL" clId="{DFC61A6A-A1A1-49AF-97AD-AC88ED98BB08}" dt="2022-01-13T15:01:50.683" v="2800" actId="1076"/>
          <ac:spMkLst>
            <pc:docMk/>
            <pc:sldMk cId="868738936" sldId="263"/>
            <ac:spMk id="8" creationId="{59CB784F-6388-413E-9963-E3638D691EC4}"/>
          </ac:spMkLst>
        </pc:spChg>
        <pc:spChg chg="add mod">
          <ac:chgData name="Rita Costa Abecasis" userId="d77eee46-1f93-44d7-8d76-2f1405e26565" providerId="ADAL" clId="{DFC61A6A-A1A1-49AF-97AD-AC88ED98BB08}" dt="2022-01-13T15:01:59.884" v="2803" actId="1036"/>
          <ac:spMkLst>
            <pc:docMk/>
            <pc:sldMk cId="868738936" sldId="263"/>
            <ac:spMk id="9" creationId="{41BF1B0B-07F3-4E5C-93EA-639BC1622266}"/>
          </ac:spMkLst>
        </pc:spChg>
        <pc:picChg chg="del">
          <ac:chgData name="Rita Costa Abecasis" userId="d77eee46-1f93-44d7-8d76-2f1405e26565" providerId="ADAL" clId="{DFC61A6A-A1A1-49AF-97AD-AC88ED98BB08}" dt="2022-01-11T17:08:33.980" v="3" actId="478"/>
          <ac:picMkLst>
            <pc:docMk/>
            <pc:sldMk cId="868738936" sldId="263"/>
            <ac:picMk id="6" creationId="{49EC7076-69B9-4A21-A1A4-E962A0EF273F}"/>
          </ac:picMkLst>
        </pc:picChg>
        <pc:picChg chg="mod">
          <ac:chgData name="Rita Costa Abecasis" userId="d77eee46-1f93-44d7-8d76-2f1405e26565" providerId="ADAL" clId="{DFC61A6A-A1A1-49AF-97AD-AC88ED98BB08}" dt="2022-01-13T14:56:16.131" v="2752" actId="1076"/>
          <ac:picMkLst>
            <pc:docMk/>
            <pc:sldMk cId="868738936" sldId="263"/>
            <ac:picMk id="7" creationId="{323B1648-55B5-4BBA-9370-CBED949EB7F6}"/>
          </ac:picMkLst>
        </pc:picChg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235151358" sldId="266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4038725676" sldId="269"/>
        </pc:sldMkLst>
      </pc:sldChg>
      <pc:sldChg chg="addSp delSp modSp mod">
        <pc:chgData name="Rita Costa Abecasis" userId="d77eee46-1f93-44d7-8d76-2f1405e26565" providerId="ADAL" clId="{DFC61A6A-A1A1-49AF-97AD-AC88ED98BB08}" dt="2022-01-14T12:21:52.463" v="4411" actId="20577"/>
        <pc:sldMkLst>
          <pc:docMk/>
          <pc:sldMk cId="2811832129" sldId="305"/>
        </pc:sldMkLst>
        <pc:spChg chg="mod">
          <ac:chgData name="Rita Costa Abecasis" userId="d77eee46-1f93-44d7-8d76-2f1405e26565" providerId="ADAL" clId="{DFC61A6A-A1A1-49AF-97AD-AC88ED98BB08}" dt="2022-01-14T12:07:33.439" v="4036" actId="20577"/>
          <ac:spMkLst>
            <pc:docMk/>
            <pc:sldMk cId="2811832129" sldId="305"/>
            <ac:spMk id="2" creationId="{0B52DA2A-F75D-7943-880C-D206443732E7}"/>
          </ac:spMkLst>
        </pc:spChg>
        <pc:spChg chg="del">
          <ac:chgData name="Rita Costa Abecasis" userId="d77eee46-1f93-44d7-8d76-2f1405e26565" providerId="ADAL" clId="{DFC61A6A-A1A1-49AF-97AD-AC88ED98BB08}" dt="2022-01-14T12:16:31.162" v="4249" actId="478"/>
          <ac:spMkLst>
            <pc:docMk/>
            <pc:sldMk cId="2811832129" sldId="305"/>
            <ac:spMk id="3" creationId="{453D20FC-C260-874B-8B01-4B4666924065}"/>
          </ac:spMkLst>
        </pc:spChg>
        <pc:spChg chg="mod">
          <ac:chgData name="Rita Costa Abecasis" userId="d77eee46-1f93-44d7-8d76-2f1405e26565" providerId="ADAL" clId="{DFC61A6A-A1A1-49AF-97AD-AC88ED98BB08}" dt="2022-01-14T12:21:52.463" v="4411" actId="20577"/>
          <ac:spMkLst>
            <pc:docMk/>
            <pc:sldMk cId="2811832129" sldId="305"/>
            <ac:spMk id="6" creationId="{CD2FA5DE-4DF2-41F8-8A98-A738B2E3487C}"/>
          </ac:spMkLst>
        </pc:spChg>
        <pc:spChg chg="add del mod">
          <ac:chgData name="Rita Costa Abecasis" userId="d77eee46-1f93-44d7-8d76-2f1405e26565" providerId="ADAL" clId="{DFC61A6A-A1A1-49AF-97AD-AC88ED98BB08}" dt="2022-01-14T12:16:33.413" v="4250" actId="478"/>
          <ac:spMkLst>
            <pc:docMk/>
            <pc:sldMk cId="2811832129" sldId="305"/>
            <ac:spMk id="8" creationId="{43C10F2F-074D-4CE9-98C7-3B917B9F3F0C}"/>
          </ac:spMkLst>
        </pc:spChg>
        <pc:spChg chg="add mod">
          <ac:chgData name="Rita Costa Abecasis" userId="d77eee46-1f93-44d7-8d76-2f1405e26565" providerId="ADAL" clId="{DFC61A6A-A1A1-49AF-97AD-AC88ED98BB08}" dt="2022-01-14T12:16:33.949" v="4251"/>
          <ac:spMkLst>
            <pc:docMk/>
            <pc:sldMk cId="2811832129" sldId="305"/>
            <ac:spMk id="9" creationId="{8939880D-7EBE-4524-9489-DB6E3E6076B5}"/>
          </ac:spMkLst>
        </pc:spChg>
        <pc:picChg chg="del">
          <ac:chgData name="Rita Costa Abecasis" userId="d77eee46-1f93-44d7-8d76-2f1405e26565" providerId="ADAL" clId="{DFC61A6A-A1A1-49AF-97AD-AC88ED98BB08}" dt="2022-01-14T12:20:32.268" v="4338" actId="478"/>
          <ac:picMkLst>
            <pc:docMk/>
            <pc:sldMk cId="2811832129" sldId="305"/>
            <ac:picMk id="5" creationId="{BA334F89-595E-492E-AC76-9B9E26D3A2BA}"/>
          </ac:picMkLst>
        </pc:picChg>
        <pc:picChg chg="add mod">
          <ac:chgData name="Rita Costa Abecasis" userId="d77eee46-1f93-44d7-8d76-2f1405e26565" providerId="ADAL" clId="{DFC61A6A-A1A1-49AF-97AD-AC88ED98BB08}" dt="2022-01-14T12:20:50.441" v="4342" actId="1076"/>
          <ac:picMkLst>
            <pc:docMk/>
            <pc:sldMk cId="2811832129" sldId="305"/>
            <ac:picMk id="11" creationId="{0275A709-4B2F-421F-A1FF-B32D3A9D249E}"/>
          </ac:picMkLst>
        </pc:picChg>
      </pc:sldChg>
      <pc:sldChg chg="del">
        <pc:chgData name="Rita Costa Abecasis" userId="d77eee46-1f93-44d7-8d76-2f1405e26565" providerId="ADAL" clId="{DFC61A6A-A1A1-49AF-97AD-AC88ED98BB08}" dt="2022-01-11T17:11:49.908" v="54" actId="47"/>
        <pc:sldMkLst>
          <pc:docMk/>
          <pc:sldMk cId="4181846556" sldId="311"/>
        </pc:sldMkLst>
      </pc:sldChg>
      <pc:sldChg chg="del">
        <pc:chgData name="Rita Costa Abecasis" userId="d77eee46-1f93-44d7-8d76-2f1405e26565" providerId="ADAL" clId="{DFC61A6A-A1A1-49AF-97AD-AC88ED98BB08}" dt="2022-01-11T17:12:01.127" v="55" actId="47"/>
        <pc:sldMkLst>
          <pc:docMk/>
          <pc:sldMk cId="1604915310" sldId="320"/>
        </pc:sldMkLst>
      </pc:sldChg>
      <pc:sldChg chg="addSp delSp modSp del mod modClrScheme chgLayout">
        <pc:chgData name="Rita Costa Abecasis" userId="d77eee46-1f93-44d7-8d76-2f1405e26565" providerId="ADAL" clId="{DFC61A6A-A1A1-49AF-97AD-AC88ED98BB08}" dt="2022-01-12T14:33:50.376" v="1198" actId="2696"/>
        <pc:sldMkLst>
          <pc:docMk/>
          <pc:sldMk cId="2912387298" sldId="321"/>
        </pc:sldMkLst>
        <pc:spChg chg="mod ord">
          <ac:chgData name="Rita Costa Abecasis" userId="d77eee46-1f93-44d7-8d76-2f1405e26565" providerId="ADAL" clId="{DFC61A6A-A1A1-49AF-97AD-AC88ED98BB08}" dt="2022-01-12T14:33:21.636" v="1191" actId="700"/>
          <ac:spMkLst>
            <pc:docMk/>
            <pc:sldMk cId="2912387298" sldId="321"/>
            <ac:spMk id="2" creationId="{0B52DA2A-F75D-7943-880C-D206443732E7}"/>
          </ac:spMkLst>
        </pc:spChg>
        <pc:spChg chg="del mod">
          <ac:chgData name="Rita Costa Abecasis" userId="d77eee46-1f93-44d7-8d76-2f1405e26565" providerId="ADAL" clId="{DFC61A6A-A1A1-49AF-97AD-AC88ED98BB08}" dt="2022-01-12T11:42:53.268" v="840" actId="478"/>
          <ac:spMkLst>
            <pc:docMk/>
            <pc:sldMk cId="2912387298" sldId="321"/>
            <ac:spMk id="3" creationId="{C2E235D3-C723-4B4D-B03D-15C0D452BCEB}"/>
          </ac:spMkLst>
        </pc:spChg>
        <pc:spChg chg="del mod">
          <ac:chgData name="Rita Costa Abecasis" userId="d77eee46-1f93-44d7-8d76-2f1405e26565" providerId="ADAL" clId="{DFC61A6A-A1A1-49AF-97AD-AC88ED98BB08}" dt="2022-01-12T11:42:51.153" v="839" actId="478"/>
          <ac:spMkLst>
            <pc:docMk/>
            <pc:sldMk cId="2912387298" sldId="321"/>
            <ac:spMk id="6" creationId="{F1F6C21A-B991-4F72-9A6E-4C5A8C89ABD4}"/>
          </ac:spMkLst>
        </pc:spChg>
        <pc:spChg chg="add mod">
          <ac:chgData name="Rita Costa Abecasis" userId="d77eee46-1f93-44d7-8d76-2f1405e26565" providerId="ADAL" clId="{DFC61A6A-A1A1-49AF-97AD-AC88ED98BB08}" dt="2022-01-12T12:01:18.932" v="1185" actId="20577"/>
          <ac:spMkLst>
            <pc:docMk/>
            <pc:sldMk cId="2912387298" sldId="321"/>
            <ac:spMk id="7" creationId="{D4170A68-5736-4360-A43F-FFCCA5B08B1B}"/>
          </ac:spMkLst>
        </pc:spChg>
        <pc:spChg chg="mod ord">
          <ac:chgData name="Rita Costa Abecasis" userId="d77eee46-1f93-44d7-8d76-2f1405e26565" providerId="ADAL" clId="{DFC61A6A-A1A1-49AF-97AD-AC88ED98BB08}" dt="2022-01-12T14:33:21.636" v="1191" actId="700"/>
          <ac:spMkLst>
            <pc:docMk/>
            <pc:sldMk cId="2912387298" sldId="321"/>
            <ac:spMk id="8" creationId="{AE70E30C-5CFD-47F2-9C93-272CB691ECCD}"/>
          </ac:spMkLst>
        </pc:spChg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1275004513" sldId="323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312701550" sldId="324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751784911" sldId="325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2128275946" sldId="326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3321756266" sldId="327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3748760887" sldId="328"/>
        </pc:sldMkLst>
      </pc:sldChg>
      <pc:sldChg chg="del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3706595783" sldId="329"/>
        </pc:sldMkLst>
      </pc:sldChg>
      <pc:sldChg chg="modSp del mod">
        <pc:chgData name="Rita Costa Abecasis" userId="d77eee46-1f93-44d7-8d76-2f1405e26565" providerId="ADAL" clId="{DFC61A6A-A1A1-49AF-97AD-AC88ED98BB08}" dt="2022-01-12T12:02:51.377" v="1186" actId="47"/>
        <pc:sldMkLst>
          <pc:docMk/>
          <pc:sldMk cId="1742050755" sldId="330"/>
        </pc:sldMkLst>
        <pc:spChg chg="mod">
          <ac:chgData name="Rita Costa Abecasis" userId="d77eee46-1f93-44d7-8d76-2f1405e26565" providerId="ADAL" clId="{DFC61A6A-A1A1-49AF-97AD-AC88ED98BB08}" dt="2022-01-11T17:15:18.399" v="118" actId="27636"/>
          <ac:spMkLst>
            <pc:docMk/>
            <pc:sldMk cId="1742050755" sldId="330"/>
            <ac:spMk id="9" creationId="{D7BD4D1F-7C2B-4984-B314-3EE1E5E84142}"/>
          </ac:spMkLst>
        </pc:spChg>
      </pc:sldChg>
      <pc:sldChg chg="del">
        <pc:chgData name="Rita Costa Abecasis" userId="d77eee46-1f93-44d7-8d76-2f1405e26565" providerId="ADAL" clId="{DFC61A6A-A1A1-49AF-97AD-AC88ED98BB08}" dt="2022-01-12T12:02:59.485" v="1187" actId="47"/>
        <pc:sldMkLst>
          <pc:docMk/>
          <pc:sldMk cId="581190123" sldId="331"/>
        </pc:sldMkLst>
      </pc:sldChg>
      <pc:sldChg chg="del">
        <pc:chgData name="Rita Costa Abecasis" userId="d77eee46-1f93-44d7-8d76-2f1405e26565" providerId="ADAL" clId="{DFC61A6A-A1A1-49AF-97AD-AC88ED98BB08}" dt="2022-01-12T12:02:59.485" v="1187" actId="47"/>
        <pc:sldMkLst>
          <pc:docMk/>
          <pc:sldMk cId="4148675111" sldId="332"/>
        </pc:sldMkLst>
      </pc:sldChg>
      <pc:sldChg chg="del">
        <pc:chgData name="Rita Costa Abecasis" userId="d77eee46-1f93-44d7-8d76-2f1405e26565" providerId="ADAL" clId="{DFC61A6A-A1A1-49AF-97AD-AC88ED98BB08}" dt="2022-01-12T12:02:59.485" v="1187" actId="47"/>
        <pc:sldMkLst>
          <pc:docMk/>
          <pc:sldMk cId="1992928191" sldId="333"/>
        </pc:sldMkLst>
      </pc:sldChg>
      <pc:sldChg chg="del">
        <pc:chgData name="Rita Costa Abecasis" userId="d77eee46-1f93-44d7-8d76-2f1405e26565" providerId="ADAL" clId="{DFC61A6A-A1A1-49AF-97AD-AC88ED98BB08}" dt="2022-01-12T12:02:59.485" v="1187" actId="47"/>
        <pc:sldMkLst>
          <pc:docMk/>
          <pc:sldMk cId="382510546" sldId="334"/>
        </pc:sldMkLst>
      </pc:sldChg>
      <pc:sldChg chg="del">
        <pc:chgData name="Rita Costa Abecasis" userId="d77eee46-1f93-44d7-8d76-2f1405e26565" providerId="ADAL" clId="{DFC61A6A-A1A1-49AF-97AD-AC88ED98BB08}" dt="2022-01-14T12:22:09.977" v="4413" actId="47"/>
        <pc:sldMkLst>
          <pc:docMk/>
          <pc:sldMk cId="2816205895" sldId="335"/>
        </pc:sldMkLst>
      </pc:sldChg>
      <pc:sldChg chg="del">
        <pc:chgData name="Rita Costa Abecasis" userId="d77eee46-1f93-44d7-8d76-2f1405e26565" providerId="ADAL" clId="{DFC61A6A-A1A1-49AF-97AD-AC88ED98BB08}" dt="2022-01-14T12:26:11.491" v="4714" actId="47"/>
        <pc:sldMkLst>
          <pc:docMk/>
          <pc:sldMk cId="1059553635" sldId="336"/>
        </pc:sldMkLst>
      </pc:sldChg>
      <pc:sldChg chg="delSp modSp add del mod">
        <pc:chgData name="Rita Costa Abecasis" userId="d77eee46-1f93-44d7-8d76-2f1405e26565" providerId="ADAL" clId="{DFC61A6A-A1A1-49AF-97AD-AC88ED98BB08}" dt="2022-01-12T14:55:41.677" v="1891" actId="47"/>
        <pc:sldMkLst>
          <pc:docMk/>
          <pc:sldMk cId="160573791" sldId="337"/>
        </pc:sldMkLst>
        <pc:spChg chg="del">
          <ac:chgData name="Rita Costa Abecasis" userId="d77eee46-1f93-44d7-8d76-2f1405e26565" providerId="ADAL" clId="{DFC61A6A-A1A1-49AF-97AD-AC88ED98BB08}" dt="2022-01-12T14:41:26.108" v="1567" actId="478"/>
          <ac:spMkLst>
            <pc:docMk/>
            <pc:sldMk cId="160573791" sldId="337"/>
            <ac:spMk id="3" creationId="{C2E235D3-C723-4B4D-B03D-15C0D452BCEB}"/>
          </ac:spMkLst>
        </pc:spChg>
        <pc:spChg chg="del mod">
          <ac:chgData name="Rita Costa Abecasis" userId="d77eee46-1f93-44d7-8d76-2f1405e26565" providerId="ADAL" clId="{DFC61A6A-A1A1-49AF-97AD-AC88ED98BB08}" dt="2022-01-12T14:41:24.366" v="1566" actId="478"/>
          <ac:spMkLst>
            <pc:docMk/>
            <pc:sldMk cId="160573791" sldId="337"/>
            <ac:spMk id="6" creationId="{F1F6C21A-B991-4F72-9A6E-4C5A8C89ABD4}"/>
          </ac:spMkLst>
        </pc:spChg>
        <pc:spChg chg="mod">
          <ac:chgData name="Rita Costa Abecasis" userId="d77eee46-1f93-44d7-8d76-2f1405e26565" providerId="ADAL" clId="{DFC61A6A-A1A1-49AF-97AD-AC88ED98BB08}" dt="2022-01-12T14:54:46.639" v="1879" actId="20577"/>
          <ac:spMkLst>
            <pc:docMk/>
            <pc:sldMk cId="160573791" sldId="337"/>
            <ac:spMk id="7" creationId="{D4170A68-5736-4360-A43F-FFCCA5B08B1B}"/>
          </ac:spMkLst>
        </pc:spChg>
      </pc:sldChg>
      <pc:sldChg chg="addSp delSp modSp add mod">
        <pc:chgData name="Rita Costa Abecasis" userId="d77eee46-1f93-44d7-8d76-2f1405e26565" providerId="ADAL" clId="{DFC61A6A-A1A1-49AF-97AD-AC88ED98BB08}" dt="2022-01-14T12:15:31.268" v="4234" actId="1035"/>
        <pc:sldMkLst>
          <pc:docMk/>
          <pc:sldMk cId="4272053787" sldId="338"/>
        </pc:sldMkLst>
        <pc:spChg chg="del">
          <ac:chgData name="Rita Costa Abecasis" userId="d77eee46-1f93-44d7-8d76-2f1405e26565" providerId="ADAL" clId="{DFC61A6A-A1A1-49AF-97AD-AC88ED98BB08}" dt="2022-01-14T12:08:38.782" v="4051" actId="478"/>
          <ac:spMkLst>
            <pc:docMk/>
            <pc:sldMk cId="4272053787" sldId="338"/>
            <ac:spMk id="3" creationId="{453D20FC-C260-874B-8B01-4B4666924065}"/>
          </ac:spMkLst>
        </pc:spChg>
        <pc:spChg chg="del">
          <ac:chgData name="Rita Costa Abecasis" userId="d77eee46-1f93-44d7-8d76-2f1405e26565" providerId="ADAL" clId="{DFC61A6A-A1A1-49AF-97AD-AC88ED98BB08}" dt="2022-01-12T11:53:15.756" v="1046" actId="478"/>
          <ac:spMkLst>
            <pc:docMk/>
            <pc:sldMk cId="4272053787" sldId="338"/>
            <ac:spMk id="8" creationId="{5826756B-3619-4A54-A07A-DDC7C15D9E51}"/>
          </ac:spMkLst>
        </pc:spChg>
        <pc:spChg chg="del">
          <ac:chgData name="Rita Costa Abecasis" userId="d77eee46-1f93-44d7-8d76-2f1405e26565" providerId="ADAL" clId="{DFC61A6A-A1A1-49AF-97AD-AC88ED98BB08}" dt="2022-01-12T11:53:17.770" v="1047" actId="478"/>
          <ac:spMkLst>
            <pc:docMk/>
            <pc:sldMk cId="4272053787" sldId="338"/>
            <ac:spMk id="9" creationId="{A67400DC-F11D-456B-B4A6-DF43709C7210}"/>
          </ac:spMkLst>
        </pc:spChg>
        <pc:spChg chg="del">
          <ac:chgData name="Rita Costa Abecasis" userId="d77eee46-1f93-44d7-8d76-2f1405e26565" providerId="ADAL" clId="{DFC61A6A-A1A1-49AF-97AD-AC88ED98BB08}" dt="2022-01-12T11:53:19.851" v="1048" actId="478"/>
          <ac:spMkLst>
            <pc:docMk/>
            <pc:sldMk cId="4272053787" sldId="338"/>
            <ac:spMk id="10" creationId="{4BAF7E83-928B-46E1-BA20-228B520192AE}"/>
          </ac:spMkLst>
        </pc:spChg>
        <pc:spChg chg="del">
          <ac:chgData name="Rita Costa Abecasis" userId="d77eee46-1f93-44d7-8d76-2f1405e26565" providerId="ADAL" clId="{DFC61A6A-A1A1-49AF-97AD-AC88ED98BB08}" dt="2022-01-12T11:53:21.338" v="1049" actId="478"/>
          <ac:spMkLst>
            <pc:docMk/>
            <pc:sldMk cId="4272053787" sldId="338"/>
            <ac:spMk id="11" creationId="{B799AD1F-2193-4A39-A6F8-4AC605AABF55}"/>
          </ac:spMkLst>
        </pc:spChg>
        <pc:spChg chg="del mod">
          <ac:chgData name="Rita Costa Abecasis" userId="d77eee46-1f93-44d7-8d76-2f1405e26565" providerId="ADAL" clId="{DFC61A6A-A1A1-49AF-97AD-AC88ED98BB08}" dt="2022-01-12T11:53:10.272" v="1044" actId="478"/>
          <ac:spMkLst>
            <pc:docMk/>
            <pc:sldMk cId="4272053787" sldId="338"/>
            <ac:spMk id="12" creationId="{AA728858-5048-4923-B2BF-FB29DD205A55}"/>
          </ac:spMkLst>
        </pc:spChg>
        <pc:spChg chg="add mod">
          <ac:chgData name="Rita Costa Abecasis" userId="d77eee46-1f93-44d7-8d76-2f1405e26565" providerId="ADAL" clId="{DFC61A6A-A1A1-49AF-97AD-AC88ED98BB08}" dt="2022-01-14T12:15:31.268" v="4234" actId="1035"/>
          <ac:spMkLst>
            <pc:docMk/>
            <pc:sldMk cId="4272053787" sldId="338"/>
            <ac:spMk id="13" creationId="{07AE205B-6B5C-4B48-B7F2-DCD92812EC2A}"/>
          </ac:spMkLst>
        </pc:spChg>
        <pc:spChg chg="add del mod">
          <ac:chgData name="Rita Costa Abecasis" userId="d77eee46-1f93-44d7-8d76-2f1405e26565" providerId="ADAL" clId="{DFC61A6A-A1A1-49AF-97AD-AC88ED98BB08}" dt="2022-01-14T12:08:39.710" v="4052" actId="478"/>
          <ac:spMkLst>
            <pc:docMk/>
            <pc:sldMk cId="4272053787" sldId="338"/>
            <ac:spMk id="14" creationId="{E45E41CE-28DA-4A99-8D53-7793B84B2570}"/>
          </ac:spMkLst>
        </pc:spChg>
        <pc:spChg chg="add mod">
          <ac:chgData name="Rita Costa Abecasis" userId="d77eee46-1f93-44d7-8d76-2f1405e26565" providerId="ADAL" clId="{DFC61A6A-A1A1-49AF-97AD-AC88ED98BB08}" dt="2022-01-14T12:08:41.543" v="4053"/>
          <ac:spMkLst>
            <pc:docMk/>
            <pc:sldMk cId="4272053787" sldId="338"/>
            <ac:spMk id="15" creationId="{8FF25805-80E0-40D3-93D8-63F770C55DF2}"/>
          </ac:spMkLst>
        </pc:spChg>
        <pc:picChg chg="add mod">
          <ac:chgData name="Rita Costa Abecasis" userId="d77eee46-1f93-44d7-8d76-2f1405e26565" providerId="ADAL" clId="{DFC61A6A-A1A1-49AF-97AD-AC88ED98BB08}" dt="2022-01-14T11:45:16.374" v="3282" actId="1076"/>
          <ac:picMkLst>
            <pc:docMk/>
            <pc:sldMk cId="4272053787" sldId="338"/>
            <ac:picMk id="5" creationId="{D24F2C30-D764-45B0-B418-59CF8BE49BDE}"/>
          </ac:picMkLst>
        </pc:picChg>
        <pc:picChg chg="del">
          <ac:chgData name="Rita Costa Abecasis" userId="d77eee46-1f93-44d7-8d76-2f1405e26565" providerId="ADAL" clId="{DFC61A6A-A1A1-49AF-97AD-AC88ED98BB08}" dt="2022-01-12T11:53:13.665" v="1045" actId="478"/>
          <ac:picMkLst>
            <pc:docMk/>
            <pc:sldMk cId="4272053787" sldId="338"/>
            <ac:picMk id="7" creationId="{23D6D2B9-4086-4CD6-B9D9-831FF943BF11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3T16:49:01.875" v="2919" actId="20577"/>
        <pc:sldMkLst>
          <pc:docMk/>
          <pc:sldMk cId="3361754450" sldId="339"/>
        </pc:sldMkLst>
        <pc:spChg chg="del mod">
          <ac:chgData name="Rita Costa Abecasis" userId="d77eee46-1f93-44d7-8d76-2f1405e26565" providerId="ADAL" clId="{DFC61A6A-A1A1-49AF-97AD-AC88ED98BB08}" dt="2022-01-12T14:33:40.148" v="1194" actId="478"/>
          <ac:spMkLst>
            <pc:docMk/>
            <pc:sldMk cId="3361754450" sldId="339"/>
            <ac:spMk id="2" creationId="{0B52DA2A-F75D-7943-880C-D206443732E7}"/>
          </ac:spMkLst>
        </pc:spChg>
        <pc:spChg chg="add del mod">
          <ac:chgData name="Rita Costa Abecasis" userId="d77eee46-1f93-44d7-8d76-2f1405e26565" providerId="ADAL" clId="{DFC61A6A-A1A1-49AF-97AD-AC88ED98BB08}" dt="2022-01-12T14:33:43.037" v="1195" actId="478"/>
          <ac:spMkLst>
            <pc:docMk/>
            <pc:sldMk cId="3361754450" sldId="339"/>
            <ac:spMk id="4" creationId="{01A2CF41-15D4-407B-B68E-3EF1E583C41B}"/>
          </ac:spMkLst>
        </pc:spChg>
        <pc:spChg chg="add mod">
          <ac:chgData name="Rita Costa Abecasis" userId="d77eee46-1f93-44d7-8d76-2f1405e26565" providerId="ADAL" clId="{DFC61A6A-A1A1-49AF-97AD-AC88ED98BB08}" dt="2022-01-13T16:49:01.875" v="2919" actId="20577"/>
          <ac:spMkLst>
            <pc:docMk/>
            <pc:sldMk cId="3361754450" sldId="339"/>
            <ac:spMk id="7" creationId="{982787B0-F58D-4F82-AB21-68B4F5F65F4C}"/>
          </ac:spMkLst>
        </pc:spChg>
        <pc:spChg chg="mod">
          <ac:chgData name="Rita Costa Abecasis" userId="d77eee46-1f93-44d7-8d76-2f1405e26565" providerId="ADAL" clId="{DFC61A6A-A1A1-49AF-97AD-AC88ED98BB08}" dt="2022-01-12T15:26:39.507" v="2304" actId="1037"/>
          <ac:spMkLst>
            <pc:docMk/>
            <pc:sldMk cId="3361754450" sldId="339"/>
            <ac:spMk id="9" creationId="{DF37B320-3B90-43F7-A47A-FE82522B4E69}"/>
          </ac:spMkLst>
        </pc:spChg>
        <pc:picChg chg="del">
          <ac:chgData name="Rita Costa Abecasis" userId="d77eee46-1f93-44d7-8d76-2f1405e26565" providerId="ADAL" clId="{DFC61A6A-A1A1-49AF-97AD-AC88ED98BB08}" dt="2022-01-12T14:33:43.780" v="1196" actId="478"/>
          <ac:picMkLst>
            <pc:docMk/>
            <pc:sldMk cId="3361754450" sldId="339"/>
            <ac:picMk id="5" creationId="{4959ABD8-F01D-4F2F-8DA5-DBD719048510}"/>
          </ac:picMkLst>
        </pc:picChg>
        <pc:picChg chg="add del mod">
          <ac:chgData name="Rita Costa Abecasis" userId="d77eee46-1f93-44d7-8d76-2f1405e26565" providerId="ADAL" clId="{DFC61A6A-A1A1-49AF-97AD-AC88ED98BB08}" dt="2022-01-13T14:48:17.936" v="2730" actId="478"/>
          <ac:picMkLst>
            <pc:docMk/>
            <pc:sldMk cId="3361754450" sldId="339"/>
            <ac:picMk id="8" creationId="{4CD3AB48-54E8-41DA-91A1-13C7B1462D06}"/>
          </ac:picMkLst>
        </pc:picChg>
        <pc:picChg chg="add del mod ord">
          <ac:chgData name="Rita Costa Abecasis" userId="d77eee46-1f93-44d7-8d76-2f1405e26565" providerId="ADAL" clId="{DFC61A6A-A1A1-49AF-97AD-AC88ED98BB08}" dt="2022-01-13T14:52:39.141" v="2736" actId="478"/>
          <ac:picMkLst>
            <pc:docMk/>
            <pc:sldMk cId="3361754450" sldId="339"/>
            <ac:picMk id="10" creationId="{A6323410-0D1A-45E6-95AE-7F220054FABC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4T12:10:55.235" v="4076" actId="5793"/>
        <pc:sldMkLst>
          <pc:docMk/>
          <pc:sldMk cId="1428551412" sldId="340"/>
        </pc:sldMkLst>
        <pc:spChg chg="add mod">
          <ac:chgData name="Rita Costa Abecasis" userId="d77eee46-1f93-44d7-8d76-2f1405e26565" providerId="ADAL" clId="{DFC61A6A-A1A1-49AF-97AD-AC88ED98BB08}" dt="2022-01-14T12:10:55.235" v="4076" actId="5793"/>
          <ac:spMkLst>
            <pc:docMk/>
            <pc:sldMk cId="1428551412" sldId="340"/>
            <ac:spMk id="4" creationId="{398297B2-B4D2-405A-A13A-15FAE2D1AF72}"/>
          </ac:spMkLst>
        </pc:spChg>
        <pc:spChg chg="del">
          <ac:chgData name="Rita Costa Abecasis" userId="d77eee46-1f93-44d7-8d76-2f1405e26565" providerId="ADAL" clId="{DFC61A6A-A1A1-49AF-97AD-AC88ED98BB08}" dt="2022-01-12T14:55:06.919" v="1881" actId="478"/>
          <ac:spMkLst>
            <pc:docMk/>
            <pc:sldMk cId="1428551412" sldId="340"/>
            <ac:spMk id="7" creationId="{982787B0-F58D-4F82-AB21-68B4F5F65F4C}"/>
          </ac:spMkLst>
        </pc:spChg>
        <pc:spChg chg="mod">
          <ac:chgData name="Rita Costa Abecasis" userId="d77eee46-1f93-44d7-8d76-2f1405e26565" providerId="ADAL" clId="{DFC61A6A-A1A1-49AF-97AD-AC88ED98BB08}" dt="2022-01-12T15:27:21.525" v="2347" actId="1037"/>
          <ac:spMkLst>
            <pc:docMk/>
            <pc:sldMk cId="1428551412" sldId="340"/>
            <ac:spMk id="9" creationId="{DF37B320-3B90-43F7-A47A-FE82522B4E69}"/>
          </ac:spMkLst>
        </pc:spChg>
        <pc:picChg chg="add del mod">
          <ac:chgData name="Rita Costa Abecasis" userId="d77eee46-1f93-44d7-8d76-2f1405e26565" providerId="ADAL" clId="{DFC61A6A-A1A1-49AF-97AD-AC88ED98BB08}" dt="2022-01-13T16:56:48.798" v="3009" actId="478"/>
          <ac:picMkLst>
            <pc:docMk/>
            <pc:sldMk cId="1428551412" sldId="340"/>
            <ac:picMk id="3" creationId="{A35A2712-5BD1-4752-9CC5-6333C2B441D3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4T12:12:29.898" v="4157" actId="14100"/>
        <pc:sldMkLst>
          <pc:docMk/>
          <pc:sldMk cId="3395283357" sldId="341"/>
        </pc:sldMkLst>
        <pc:spChg chg="add del mod">
          <ac:chgData name="Rita Costa Abecasis" userId="d77eee46-1f93-44d7-8d76-2f1405e26565" providerId="ADAL" clId="{DFC61A6A-A1A1-49AF-97AD-AC88ED98BB08}" dt="2022-01-14T12:08:18.103" v="4043" actId="478"/>
          <ac:spMkLst>
            <pc:docMk/>
            <pc:sldMk cId="3395283357" sldId="341"/>
            <ac:spMk id="3" creationId="{4873AA19-D3D3-4E15-8868-85A4AB21B643}"/>
          </ac:spMkLst>
        </pc:spChg>
        <pc:spChg chg="mod">
          <ac:chgData name="Rita Costa Abecasis" userId="d77eee46-1f93-44d7-8d76-2f1405e26565" providerId="ADAL" clId="{DFC61A6A-A1A1-49AF-97AD-AC88ED98BB08}" dt="2022-01-14T12:12:29.898" v="4157" actId="14100"/>
          <ac:spMkLst>
            <pc:docMk/>
            <pc:sldMk cId="3395283357" sldId="341"/>
            <ac:spMk id="4" creationId="{398297B2-B4D2-405A-A13A-15FAE2D1AF72}"/>
          </ac:spMkLst>
        </pc:spChg>
        <pc:spChg chg="add mod">
          <ac:chgData name="Rita Costa Abecasis" userId="d77eee46-1f93-44d7-8d76-2f1405e26565" providerId="ADAL" clId="{DFC61A6A-A1A1-49AF-97AD-AC88ED98BB08}" dt="2022-01-14T12:08:19.204" v="4044"/>
          <ac:spMkLst>
            <pc:docMk/>
            <pc:sldMk cId="3395283357" sldId="341"/>
            <ac:spMk id="6" creationId="{4D41E9A3-472D-497D-B3A0-3444E548597B}"/>
          </ac:spMkLst>
        </pc:spChg>
        <pc:spChg chg="del">
          <ac:chgData name="Rita Costa Abecasis" userId="d77eee46-1f93-44d7-8d76-2f1405e26565" providerId="ADAL" clId="{DFC61A6A-A1A1-49AF-97AD-AC88ED98BB08}" dt="2022-01-14T12:08:15.340" v="4042" actId="478"/>
          <ac:spMkLst>
            <pc:docMk/>
            <pc:sldMk cId="3395283357" sldId="341"/>
            <ac:spMk id="9" creationId="{DF37B320-3B90-43F7-A47A-FE82522B4E69}"/>
          </ac:spMkLst>
        </pc:spChg>
      </pc:sldChg>
      <pc:sldChg chg="addSp delSp modSp add mod">
        <pc:chgData name="Rita Costa Abecasis" userId="d77eee46-1f93-44d7-8d76-2f1405e26565" providerId="ADAL" clId="{DFC61A6A-A1A1-49AF-97AD-AC88ED98BB08}" dt="2022-01-14T12:11:33.858" v="4096" actId="14100"/>
        <pc:sldMkLst>
          <pc:docMk/>
          <pc:sldMk cId="2147134500" sldId="342"/>
        </pc:sldMkLst>
        <pc:spChg chg="mod">
          <ac:chgData name="Rita Costa Abecasis" userId="d77eee46-1f93-44d7-8d76-2f1405e26565" providerId="ADAL" clId="{DFC61A6A-A1A1-49AF-97AD-AC88ED98BB08}" dt="2022-01-14T12:11:33.858" v="4096" actId="14100"/>
          <ac:spMkLst>
            <pc:docMk/>
            <pc:sldMk cId="2147134500" sldId="342"/>
            <ac:spMk id="4" creationId="{398297B2-B4D2-405A-A13A-15FAE2D1AF72}"/>
          </ac:spMkLst>
        </pc:spChg>
        <pc:spChg chg="add del mod">
          <ac:chgData name="Rita Costa Abecasis" userId="d77eee46-1f93-44d7-8d76-2f1405e26565" providerId="ADAL" clId="{DFC61A6A-A1A1-49AF-97AD-AC88ED98BB08}" dt="2022-01-14T12:08:08.751" v="4040" actId="478"/>
          <ac:spMkLst>
            <pc:docMk/>
            <pc:sldMk cId="2147134500" sldId="342"/>
            <ac:spMk id="6" creationId="{591DD269-94C1-4A8A-8A30-87743D2F4403}"/>
          </ac:spMkLst>
        </pc:spChg>
        <pc:spChg chg="add del mod">
          <ac:chgData name="Rita Costa Abecasis" userId="d77eee46-1f93-44d7-8d76-2f1405e26565" providerId="ADAL" clId="{DFC61A6A-A1A1-49AF-97AD-AC88ED98BB08}" dt="2022-01-14T12:08:06.208" v="4039" actId="478"/>
          <ac:spMkLst>
            <pc:docMk/>
            <pc:sldMk cId="2147134500" sldId="342"/>
            <ac:spMk id="8" creationId="{ED48EE6D-3353-4B53-AB4E-FEB9A95450C5}"/>
          </ac:spMkLst>
        </pc:spChg>
        <pc:spChg chg="del">
          <ac:chgData name="Rita Costa Abecasis" userId="d77eee46-1f93-44d7-8d76-2f1405e26565" providerId="ADAL" clId="{DFC61A6A-A1A1-49AF-97AD-AC88ED98BB08}" dt="2022-01-14T12:08:01.658" v="4037" actId="478"/>
          <ac:spMkLst>
            <pc:docMk/>
            <pc:sldMk cId="2147134500" sldId="342"/>
            <ac:spMk id="9" creationId="{DF37B320-3B90-43F7-A47A-FE82522B4E69}"/>
          </ac:spMkLst>
        </pc:spChg>
        <pc:spChg chg="add mod">
          <ac:chgData name="Rita Costa Abecasis" userId="d77eee46-1f93-44d7-8d76-2f1405e26565" providerId="ADAL" clId="{DFC61A6A-A1A1-49AF-97AD-AC88ED98BB08}" dt="2022-01-14T12:08:09.215" v="4041"/>
          <ac:spMkLst>
            <pc:docMk/>
            <pc:sldMk cId="2147134500" sldId="342"/>
            <ac:spMk id="10" creationId="{13D92753-1F3A-4187-A7CC-CF40F984F53F}"/>
          </ac:spMkLst>
        </pc:spChg>
        <pc:picChg chg="add mod">
          <ac:chgData name="Rita Costa Abecasis" userId="d77eee46-1f93-44d7-8d76-2f1405e26565" providerId="ADAL" clId="{DFC61A6A-A1A1-49AF-97AD-AC88ED98BB08}" dt="2022-01-12T15:01:04.383" v="1990" actId="1076"/>
          <ac:picMkLst>
            <pc:docMk/>
            <pc:sldMk cId="2147134500" sldId="342"/>
            <ac:picMk id="3" creationId="{19A4875F-48DF-4839-8FD0-B8FD2DCFE9BB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3T14:45:44.297" v="2636" actId="20577"/>
        <pc:sldMkLst>
          <pc:docMk/>
          <pc:sldMk cId="1314430947" sldId="343"/>
        </pc:sldMkLst>
        <pc:spChg chg="del">
          <ac:chgData name="Rita Costa Abecasis" userId="d77eee46-1f93-44d7-8d76-2f1405e26565" providerId="ADAL" clId="{DFC61A6A-A1A1-49AF-97AD-AC88ED98BB08}" dt="2022-01-13T14:42:16.531" v="2421" actId="478"/>
          <ac:spMkLst>
            <pc:docMk/>
            <pc:sldMk cId="1314430947" sldId="343"/>
            <ac:spMk id="2" creationId="{0B52DA2A-F75D-7943-880C-D206443732E7}"/>
          </ac:spMkLst>
        </pc:spChg>
        <pc:spChg chg="add del mod">
          <ac:chgData name="Rita Costa Abecasis" userId="d77eee46-1f93-44d7-8d76-2f1405e26565" providerId="ADAL" clId="{DFC61A6A-A1A1-49AF-97AD-AC88ED98BB08}" dt="2022-01-13T14:42:59.997" v="2549" actId="478"/>
          <ac:spMkLst>
            <pc:docMk/>
            <pc:sldMk cId="1314430947" sldId="343"/>
            <ac:spMk id="4" creationId="{F1DF6290-9876-42B7-888E-41A75C8C8AD3}"/>
          </ac:spMkLst>
        </pc:spChg>
        <pc:spChg chg="add mod">
          <ac:chgData name="Rita Costa Abecasis" userId="d77eee46-1f93-44d7-8d76-2f1405e26565" providerId="ADAL" clId="{DFC61A6A-A1A1-49AF-97AD-AC88ED98BB08}" dt="2022-01-13T14:45:37.840" v="2633" actId="20577"/>
          <ac:spMkLst>
            <pc:docMk/>
            <pc:sldMk cId="1314430947" sldId="343"/>
            <ac:spMk id="10" creationId="{D0B592F7-C7E1-4DA2-986A-349CEA234FF0}"/>
          </ac:spMkLst>
        </pc:spChg>
        <pc:spChg chg="add mod">
          <ac:chgData name="Rita Costa Abecasis" userId="d77eee46-1f93-44d7-8d76-2f1405e26565" providerId="ADAL" clId="{DFC61A6A-A1A1-49AF-97AD-AC88ED98BB08}" dt="2022-01-13T14:44:13.028" v="2588" actId="1076"/>
          <ac:spMkLst>
            <pc:docMk/>
            <pc:sldMk cId="1314430947" sldId="343"/>
            <ac:spMk id="11" creationId="{A9208C3A-0A50-42A8-8C6D-FDADB1D5B25E}"/>
          </ac:spMkLst>
        </pc:spChg>
        <pc:spChg chg="add mod">
          <ac:chgData name="Rita Costa Abecasis" userId="d77eee46-1f93-44d7-8d76-2f1405e26565" providerId="ADAL" clId="{DFC61A6A-A1A1-49AF-97AD-AC88ED98BB08}" dt="2022-01-13T14:44:18.180" v="2589" actId="1076"/>
          <ac:spMkLst>
            <pc:docMk/>
            <pc:sldMk cId="1314430947" sldId="343"/>
            <ac:spMk id="12" creationId="{2C7697E0-C32E-4214-9562-E26BC78462B8}"/>
          </ac:spMkLst>
        </pc:spChg>
        <pc:spChg chg="add mod">
          <ac:chgData name="Rita Costa Abecasis" userId="d77eee46-1f93-44d7-8d76-2f1405e26565" providerId="ADAL" clId="{DFC61A6A-A1A1-49AF-97AD-AC88ED98BB08}" dt="2022-01-13T14:45:44.297" v="2636" actId="20577"/>
          <ac:spMkLst>
            <pc:docMk/>
            <pc:sldMk cId="1314430947" sldId="343"/>
            <ac:spMk id="13" creationId="{786119C9-1855-47A9-9301-35C71FFC5158}"/>
          </ac:spMkLst>
        </pc:spChg>
        <pc:picChg chg="del">
          <ac:chgData name="Rita Costa Abecasis" userId="d77eee46-1f93-44d7-8d76-2f1405e26565" providerId="ADAL" clId="{DFC61A6A-A1A1-49AF-97AD-AC88ED98BB08}" dt="2022-01-13T14:41:45.399" v="2419" actId="478"/>
          <ac:picMkLst>
            <pc:docMk/>
            <pc:sldMk cId="1314430947" sldId="343"/>
            <ac:picMk id="5" creationId="{4959ABD8-F01D-4F2F-8DA5-DBD719048510}"/>
          </ac:picMkLst>
        </pc:picChg>
        <pc:picChg chg="add mod">
          <ac:chgData name="Rita Costa Abecasis" userId="d77eee46-1f93-44d7-8d76-2f1405e26565" providerId="ADAL" clId="{DFC61A6A-A1A1-49AF-97AD-AC88ED98BB08}" dt="2022-01-13T14:41:45.856" v="2420"/>
          <ac:picMkLst>
            <pc:docMk/>
            <pc:sldMk cId="1314430947" sldId="343"/>
            <ac:picMk id="6" creationId="{41490276-26AA-4B90-A208-3D1D68ADAB36}"/>
          </ac:picMkLst>
        </pc:picChg>
        <pc:picChg chg="add mod ord">
          <ac:chgData name="Rita Costa Abecasis" userId="d77eee46-1f93-44d7-8d76-2f1405e26565" providerId="ADAL" clId="{DFC61A6A-A1A1-49AF-97AD-AC88ED98BB08}" dt="2022-01-13T14:42:52.085" v="2548" actId="14100"/>
          <ac:picMkLst>
            <pc:docMk/>
            <pc:sldMk cId="1314430947" sldId="343"/>
            <ac:picMk id="8" creationId="{132CD23C-5EB9-4B76-969C-2E724A35F2BD}"/>
          </ac:picMkLst>
        </pc:picChg>
      </pc:sldChg>
      <pc:sldChg chg="modSp add del mod">
        <pc:chgData name="Rita Costa Abecasis" userId="d77eee46-1f93-44d7-8d76-2f1405e26565" providerId="ADAL" clId="{DFC61A6A-A1A1-49AF-97AD-AC88ED98BB08}" dt="2022-01-13T16:50:51.580" v="3002" actId="2696"/>
        <pc:sldMkLst>
          <pc:docMk/>
          <pc:sldMk cId="675775731" sldId="344"/>
        </pc:sldMkLst>
        <pc:spChg chg="mod">
          <ac:chgData name="Rita Costa Abecasis" userId="d77eee46-1f93-44d7-8d76-2f1405e26565" providerId="ADAL" clId="{DFC61A6A-A1A1-49AF-97AD-AC88ED98BB08}" dt="2022-01-13T16:50:05.252" v="3001" actId="20577"/>
          <ac:spMkLst>
            <pc:docMk/>
            <pc:sldMk cId="675775731" sldId="344"/>
            <ac:spMk id="7" creationId="{982787B0-F58D-4F82-AB21-68B4F5F65F4C}"/>
          </ac:spMkLst>
        </pc:spChg>
      </pc:sldChg>
      <pc:sldChg chg="addSp modSp add mod">
        <pc:chgData name="Rita Costa Abecasis" userId="d77eee46-1f93-44d7-8d76-2f1405e26565" providerId="ADAL" clId="{DFC61A6A-A1A1-49AF-97AD-AC88ED98BB08}" dt="2022-01-14T12:11:04.241" v="4084" actId="1036"/>
        <pc:sldMkLst>
          <pc:docMk/>
          <pc:sldMk cId="3266077829" sldId="344"/>
        </pc:sldMkLst>
        <pc:spChg chg="mod">
          <ac:chgData name="Rita Costa Abecasis" userId="d77eee46-1f93-44d7-8d76-2f1405e26565" providerId="ADAL" clId="{DFC61A6A-A1A1-49AF-97AD-AC88ED98BB08}" dt="2022-01-14T12:11:04.241" v="4084" actId="1036"/>
          <ac:spMkLst>
            <pc:docMk/>
            <pc:sldMk cId="3266077829" sldId="344"/>
            <ac:spMk id="4" creationId="{398297B2-B4D2-405A-A13A-15FAE2D1AF72}"/>
          </ac:spMkLst>
        </pc:spChg>
        <pc:picChg chg="add mod">
          <ac:chgData name="Rita Costa Abecasis" userId="d77eee46-1f93-44d7-8d76-2f1405e26565" providerId="ADAL" clId="{DFC61A6A-A1A1-49AF-97AD-AC88ED98BB08}" dt="2022-01-13T16:57:35.202" v="3018" actId="1076"/>
          <ac:picMkLst>
            <pc:docMk/>
            <pc:sldMk cId="3266077829" sldId="344"/>
            <ac:picMk id="3" creationId="{984F00D7-AE2D-47ED-A623-D4A028BEB2A1}"/>
          </ac:picMkLst>
        </pc:picChg>
      </pc:sldChg>
      <pc:sldChg chg="addSp modSp add del mod">
        <pc:chgData name="Rita Costa Abecasis" userId="d77eee46-1f93-44d7-8d76-2f1405e26565" providerId="ADAL" clId="{DFC61A6A-A1A1-49AF-97AD-AC88ED98BB08}" dt="2022-01-14T11:48:17.075" v="3320" actId="2696"/>
        <pc:sldMkLst>
          <pc:docMk/>
          <pc:sldMk cId="4161853814" sldId="345"/>
        </pc:sldMkLst>
        <pc:spChg chg="mod">
          <ac:chgData name="Rita Costa Abecasis" userId="d77eee46-1f93-44d7-8d76-2f1405e26565" providerId="ADAL" clId="{DFC61A6A-A1A1-49AF-97AD-AC88ED98BB08}" dt="2022-01-14T11:47:54.806" v="3318" actId="14100"/>
          <ac:spMkLst>
            <pc:docMk/>
            <pc:sldMk cId="4161853814" sldId="345"/>
            <ac:spMk id="4" creationId="{398297B2-B4D2-405A-A13A-15FAE2D1AF72}"/>
          </ac:spMkLst>
        </pc:spChg>
        <pc:picChg chg="add mod modCrop">
          <ac:chgData name="Rita Costa Abecasis" userId="d77eee46-1f93-44d7-8d76-2f1405e26565" providerId="ADAL" clId="{DFC61A6A-A1A1-49AF-97AD-AC88ED98BB08}" dt="2022-01-14T11:47:56.941" v="3319" actId="1076"/>
          <ac:picMkLst>
            <pc:docMk/>
            <pc:sldMk cId="4161853814" sldId="345"/>
            <ac:picMk id="5" creationId="{BD279893-FD4F-49E8-BE76-FD446E7D85AB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4T12:15:05.517" v="4228" actId="255"/>
        <pc:sldMkLst>
          <pc:docMk/>
          <pc:sldMk cId="3102860104" sldId="346"/>
        </pc:sldMkLst>
        <pc:spChg chg="add del mod">
          <ac:chgData name="Rita Costa Abecasis" userId="d77eee46-1f93-44d7-8d76-2f1405e26565" providerId="ADAL" clId="{DFC61A6A-A1A1-49AF-97AD-AC88ED98BB08}" dt="2022-01-14T12:08:25.605" v="4046" actId="478"/>
          <ac:spMkLst>
            <pc:docMk/>
            <pc:sldMk cId="3102860104" sldId="346"/>
            <ac:spMk id="3" creationId="{3D097CBC-79D8-4162-BD30-620629CCB188}"/>
          </ac:spMkLst>
        </pc:spChg>
        <pc:spChg chg="mod">
          <ac:chgData name="Rita Costa Abecasis" userId="d77eee46-1f93-44d7-8d76-2f1405e26565" providerId="ADAL" clId="{DFC61A6A-A1A1-49AF-97AD-AC88ED98BB08}" dt="2022-01-14T12:15:05.517" v="4228" actId="255"/>
          <ac:spMkLst>
            <pc:docMk/>
            <pc:sldMk cId="3102860104" sldId="346"/>
            <ac:spMk id="4" creationId="{398297B2-B4D2-405A-A13A-15FAE2D1AF72}"/>
          </ac:spMkLst>
        </pc:spChg>
        <pc:spChg chg="add mod">
          <ac:chgData name="Rita Costa Abecasis" userId="d77eee46-1f93-44d7-8d76-2f1405e26565" providerId="ADAL" clId="{DFC61A6A-A1A1-49AF-97AD-AC88ED98BB08}" dt="2022-01-14T12:08:26.666" v="4047"/>
          <ac:spMkLst>
            <pc:docMk/>
            <pc:sldMk cId="3102860104" sldId="346"/>
            <ac:spMk id="7" creationId="{C85C33DD-170B-4BDB-BF23-D4CF4ACE25CE}"/>
          </ac:spMkLst>
        </pc:spChg>
        <pc:spChg chg="del">
          <ac:chgData name="Rita Costa Abecasis" userId="d77eee46-1f93-44d7-8d76-2f1405e26565" providerId="ADAL" clId="{DFC61A6A-A1A1-49AF-97AD-AC88ED98BB08}" dt="2022-01-14T12:08:24.211" v="4045" actId="478"/>
          <ac:spMkLst>
            <pc:docMk/>
            <pc:sldMk cId="3102860104" sldId="346"/>
            <ac:spMk id="9" creationId="{DF37B320-3B90-43F7-A47A-FE82522B4E69}"/>
          </ac:spMkLst>
        </pc:spChg>
        <pc:picChg chg="mod">
          <ac:chgData name="Rita Costa Abecasis" userId="d77eee46-1f93-44d7-8d76-2f1405e26565" providerId="ADAL" clId="{DFC61A6A-A1A1-49AF-97AD-AC88ED98BB08}" dt="2022-01-14T11:52:44.127" v="3467" actId="1035"/>
          <ac:picMkLst>
            <pc:docMk/>
            <pc:sldMk cId="3102860104" sldId="346"/>
            <ac:picMk id="5" creationId="{BD279893-FD4F-49E8-BE76-FD446E7D85AB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4T12:15:14.060" v="4230" actId="1035"/>
        <pc:sldMkLst>
          <pc:docMk/>
          <pc:sldMk cId="3330303018" sldId="347"/>
        </pc:sldMkLst>
        <pc:spChg chg="mod">
          <ac:chgData name="Rita Costa Abecasis" userId="d77eee46-1f93-44d7-8d76-2f1405e26565" providerId="ADAL" clId="{DFC61A6A-A1A1-49AF-97AD-AC88ED98BB08}" dt="2022-01-14T12:15:14.060" v="4230" actId="1035"/>
          <ac:spMkLst>
            <pc:docMk/>
            <pc:sldMk cId="3330303018" sldId="347"/>
            <ac:spMk id="4" creationId="{398297B2-B4D2-405A-A13A-15FAE2D1AF72}"/>
          </ac:spMkLst>
        </pc:spChg>
        <pc:spChg chg="add del mod">
          <ac:chgData name="Rita Costa Abecasis" userId="d77eee46-1f93-44d7-8d76-2f1405e26565" providerId="ADAL" clId="{DFC61A6A-A1A1-49AF-97AD-AC88ED98BB08}" dt="2022-01-14T12:08:31.174" v="4049" actId="478"/>
          <ac:spMkLst>
            <pc:docMk/>
            <pc:sldMk cId="3330303018" sldId="347"/>
            <ac:spMk id="7" creationId="{94C6E519-458C-4638-9545-057786D38709}"/>
          </ac:spMkLst>
        </pc:spChg>
        <pc:spChg chg="del">
          <ac:chgData name="Rita Costa Abecasis" userId="d77eee46-1f93-44d7-8d76-2f1405e26565" providerId="ADAL" clId="{DFC61A6A-A1A1-49AF-97AD-AC88ED98BB08}" dt="2022-01-14T12:08:30.308" v="4048" actId="478"/>
          <ac:spMkLst>
            <pc:docMk/>
            <pc:sldMk cId="3330303018" sldId="347"/>
            <ac:spMk id="9" creationId="{DF37B320-3B90-43F7-A47A-FE82522B4E69}"/>
          </ac:spMkLst>
        </pc:spChg>
        <pc:spChg chg="add mod">
          <ac:chgData name="Rita Costa Abecasis" userId="d77eee46-1f93-44d7-8d76-2f1405e26565" providerId="ADAL" clId="{DFC61A6A-A1A1-49AF-97AD-AC88ED98BB08}" dt="2022-01-14T12:08:34.486" v="4050"/>
          <ac:spMkLst>
            <pc:docMk/>
            <pc:sldMk cId="3330303018" sldId="347"/>
            <ac:spMk id="10" creationId="{3578D95C-E618-46D0-9BB3-797C1339EEF1}"/>
          </ac:spMkLst>
        </pc:spChg>
        <pc:picChg chg="add mod">
          <ac:chgData name="Rita Costa Abecasis" userId="d77eee46-1f93-44d7-8d76-2f1405e26565" providerId="ADAL" clId="{DFC61A6A-A1A1-49AF-97AD-AC88ED98BB08}" dt="2022-01-14T11:52:52.566" v="3485" actId="1038"/>
          <ac:picMkLst>
            <pc:docMk/>
            <pc:sldMk cId="3330303018" sldId="347"/>
            <ac:picMk id="3" creationId="{FD54F38F-5694-4357-B7C1-B43608A1067A}"/>
          </ac:picMkLst>
        </pc:picChg>
        <pc:picChg chg="del">
          <ac:chgData name="Rita Costa Abecasis" userId="d77eee46-1f93-44d7-8d76-2f1405e26565" providerId="ADAL" clId="{DFC61A6A-A1A1-49AF-97AD-AC88ED98BB08}" dt="2022-01-14T11:52:25.392" v="3455" actId="478"/>
          <ac:picMkLst>
            <pc:docMk/>
            <pc:sldMk cId="3330303018" sldId="347"/>
            <ac:picMk id="5" creationId="{BD279893-FD4F-49E8-BE76-FD446E7D85AB}"/>
          </ac:picMkLst>
        </pc:picChg>
      </pc:sldChg>
      <pc:sldChg chg="addSp delSp modSp add mod">
        <pc:chgData name="Rita Costa Abecasis" userId="d77eee46-1f93-44d7-8d76-2f1405e26565" providerId="ADAL" clId="{DFC61A6A-A1A1-49AF-97AD-AC88ED98BB08}" dt="2022-01-14T12:16:24.369" v="4248"/>
        <pc:sldMkLst>
          <pc:docMk/>
          <pc:sldMk cId="2696154340" sldId="348"/>
        </pc:sldMkLst>
        <pc:spChg chg="del">
          <ac:chgData name="Rita Costa Abecasis" userId="d77eee46-1f93-44d7-8d76-2f1405e26565" providerId="ADAL" clId="{DFC61A6A-A1A1-49AF-97AD-AC88ED98BB08}" dt="2022-01-14T12:16:20.858" v="4246" actId="478"/>
          <ac:spMkLst>
            <pc:docMk/>
            <pc:sldMk cId="2696154340" sldId="348"/>
            <ac:spMk id="3" creationId="{453D20FC-C260-874B-8B01-4B4666924065}"/>
          </ac:spMkLst>
        </pc:spChg>
        <pc:spChg chg="add del mod">
          <ac:chgData name="Rita Costa Abecasis" userId="d77eee46-1f93-44d7-8d76-2f1405e26565" providerId="ADAL" clId="{DFC61A6A-A1A1-49AF-97AD-AC88ED98BB08}" dt="2022-01-14T12:16:23.909" v="4247" actId="478"/>
          <ac:spMkLst>
            <pc:docMk/>
            <pc:sldMk cId="2696154340" sldId="348"/>
            <ac:spMk id="8" creationId="{8A8D8660-EA67-4CF0-AEF7-5E1E209782AA}"/>
          </ac:spMkLst>
        </pc:spChg>
        <pc:spChg chg="add mod">
          <ac:chgData name="Rita Costa Abecasis" userId="d77eee46-1f93-44d7-8d76-2f1405e26565" providerId="ADAL" clId="{DFC61A6A-A1A1-49AF-97AD-AC88ED98BB08}" dt="2022-01-14T12:16:24.369" v="4248"/>
          <ac:spMkLst>
            <pc:docMk/>
            <pc:sldMk cId="2696154340" sldId="348"/>
            <ac:spMk id="10" creationId="{11E6CD44-F2B5-4370-AEBF-988C6E9D3588}"/>
          </ac:spMkLst>
        </pc:spChg>
        <pc:spChg chg="mod">
          <ac:chgData name="Rita Costa Abecasis" userId="d77eee46-1f93-44d7-8d76-2f1405e26565" providerId="ADAL" clId="{DFC61A6A-A1A1-49AF-97AD-AC88ED98BB08}" dt="2022-01-14T12:16:02.785" v="4245" actId="20577"/>
          <ac:spMkLst>
            <pc:docMk/>
            <pc:sldMk cId="2696154340" sldId="348"/>
            <ac:spMk id="13" creationId="{07AE205B-6B5C-4B48-B7F2-DCD92812EC2A}"/>
          </ac:spMkLst>
        </pc:spChg>
        <pc:picChg chg="del">
          <ac:chgData name="Rita Costa Abecasis" userId="d77eee46-1f93-44d7-8d76-2f1405e26565" providerId="ADAL" clId="{DFC61A6A-A1A1-49AF-97AD-AC88ED98BB08}" dt="2022-01-14T11:59:16.583" v="3649" actId="478"/>
          <ac:picMkLst>
            <pc:docMk/>
            <pc:sldMk cId="2696154340" sldId="348"/>
            <ac:picMk id="5" creationId="{D24F2C30-D764-45B0-B418-59CF8BE49BDE}"/>
          </ac:picMkLst>
        </pc:picChg>
        <pc:picChg chg="add mod">
          <ac:chgData name="Rita Costa Abecasis" userId="d77eee46-1f93-44d7-8d76-2f1405e26565" providerId="ADAL" clId="{DFC61A6A-A1A1-49AF-97AD-AC88ED98BB08}" dt="2022-01-14T12:01:24.194" v="3736" actId="1076"/>
          <ac:picMkLst>
            <pc:docMk/>
            <pc:sldMk cId="2696154340" sldId="348"/>
            <ac:picMk id="6" creationId="{F72050F5-E800-4F36-B20F-E23EC7787F05}"/>
          </ac:picMkLst>
        </pc:picChg>
      </pc:sldChg>
      <pc:sldChg chg="delSp modSp add mod">
        <pc:chgData name="Rita Costa Abecasis" userId="d77eee46-1f93-44d7-8d76-2f1405e26565" providerId="ADAL" clId="{DFC61A6A-A1A1-49AF-97AD-AC88ED98BB08}" dt="2022-01-14T12:26:01.645" v="4712" actId="403"/>
        <pc:sldMkLst>
          <pc:docMk/>
          <pc:sldMk cId="3209871555" sldId="349"/>
        </pc:sldMkLst>
        <pc:spChg chg="mod">
          <ac:chgData name="Rita Costa Abecasis" userId="d77eee46-1f93-44d7-8d76-2f1405e26565" providerId="ADAL" clId="{DFC61A6A-A1A1-49AF-97AD-AC88ED98BB08}" dt="2022-01-14T12:26:01.645" v="4712" actId="403"/>
          <ac:spMkLst>
            <pc:docMk/>
            <pc:sldMk cId="3209871555" sldId="349"/>
            <ac:spMk id="6" creationId="{CD2FA5DE-4DF2-41F8-8A98-A738B2E3487C}"/>
          </ac:spMkLst>
        </pc:spChg>
        <pc:picChg chg="del">
          <ac:chgData name="Rita Costa Abecasis" userId="d77eee46-1f93-44d7-8d76-2f1405e26565" providerId="ADAL" clId="{DFC61A6A-A1A1-49AF-97AD-AC88ED98BB08}" dt="2022-01-14T12:22:13.196" v="4414" actId="478"/>
          <ac:picMkLst>
            <pc:docMk/>
            <pc:sldMk cId="3209871555" sldId="349"/>
            <ac:picMk id="11" creationId="{0275A709-4B2F-421F-A1FF-B32D3A9D249E}"/>
          </ac:picMkLst>
        </pc:picChg>
      </pc:sldChg>
      <pc:sldChg chg="modSp add mod">
        <pc:chgData name="Rita Costa Abecasis" userId="d77eee46-1f93-44d7-8d76-2f1405e26565" providerId="ADAL" clId="{DFC61A6A-A1A1-49AF-97AD-AC88ED98BB08}" dt="2022-01-14T12:28:20.180" v="4839" actId="113"/>
        <pc:sldMkLst>
          <pc:docMk/>
          <pc:sldMk cId="796359911" sldId="350"/>
        </pc:sldMkLst>
        <pc:spChg chg="mod">
          <ac:chgData name="Rita Costa Abecasis" userId="d77eee46-1f93-44d7-8d76-2f1405e26565" providerId="ADAL" clId="{DFC61A6A-A1A1-49AF-97AD-AC88ED98BB08}" dt="2022-01-14T12:28:20.180" v="4839" actId="113"/>
          <ac:spMkLst>
            <pc:docMk/>
            <pc:sldMk cId="796359911" sldId="350"/>
            <ac:spMk id="6" creationId="{CD2FA5DE-4DF2-41F8-8A98-A738B2E348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BD25-0DD0-4F55-9C79-049A32BD6B82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94238-EA28-4974-A218-D61709B02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D9A0C-0EDA-B845-BDFE-80A0D4EDE7C3}"/>
              </a:ext>
            </a:extLst>
          </p:cNvPr>
          <p:cNvSpPr/>
          <p:nvPr userDrawn="1"/>
        </p:nvSpPr>
        <p:spPr>
          <a:xfrm>
            <a:off x="0" y="0"/>
            <a:ext cx="12192000" cy="6306532"/>
          </a:xfrm>
          <a:prstGeom prst="rect">
            <a:avLst/>
          </a:prstGeom>
          <a:solidFill>
            <a:srgbClr val="1C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121DB-CB27-7E42-A6A4-DA9BD9CD7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219514"/>
            <a:ext cx="11506199" cy="56281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5CE085-25F9-2F4B-85BF-2B217F846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854199"/>
            <a:ext cx="8586215" cy="189484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C3C952-35AF-D845-BC97-7270C4E0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41064"/>
            <a:ext cx="7434071" cy="17007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57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7EF51-F2B2-A548-9E66-DC0D37789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3509"/>
            <a:ext cx="10515600" cy="50834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1A1AC6-BB33-EA49-B2E5-E37AF6BB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7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F54AD-C846-5A47-A02B-AB7B115FB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999241"/>
            <a:ext cx="2628900" cy="51777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12832-4638-0045-8E5F-A8BD216CA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9241"/>
            <a:ext cx="7734300" cy="51777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2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A340-81E8-7B45-88C3-766B9216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4985"/>
            <a:ext cx="10975086" cy="4956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A58EE1A-7670-6043-BDCF-5F09BACF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88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5F83-41F5-2A4C-81C3-3FECA623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18096"/>
            <a:ext cx="10947465" cy="354438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26261-FD79-BB40-832F-DF69EC6C0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589463"/>
            <a:ext cx="1094746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044B00C-F8B3-DE4F-8648-A1FA954072A0}"/>
              </a:ext>
            </a:extLst>
          </p:cNvPr>
          <p:cNvSpPr txBox="1">
            <a:spLocks/>
          </p:cNvSpPr>
          <p:nvPr userDrawn="1"/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Seravek" panose="020B05030400000200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3675-7C3B-B348-A0D2-B4F1183A9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50070"/>
            <a:ext cx="5391150" cy="5026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5A44-BB5E-BA41-B68F-19154A0A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0070"/>
            <a:ext cx="5391150" cy="5026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8579B62-7B65-4F49-8559-736959FD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81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3C916-A855-4A44-887C-4B0B0302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46375"/>
            <a:ext cx="5368925" cy="100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223D2-26D8-6247-95D8-FF1E582F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2046656"/>
            <a:ext cx="5368925" cy="4143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6A6E1-419B-034D-BEDC-345C08584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46375"/>
            <a:ext cx="5391150" cy="100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E007A6-4312-A049-8BC1-5A30E374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46656"/>
            <a:ext cx="5391150" cy="4143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598C81-CC5B-8649-A495-CFCB68C9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6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9DFAB48-C97F-344F-9993-57AB36BA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17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76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E1CA-FE1F-3543-8521-B55B5F57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38664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BD680-2351-544D-9BBD-29B969549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170" y="987425"/>
            <a:ext cx="4149856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3F5BE-F37E-DE49-B16B-B17DE1A1C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FF695-D3D2-1D47-AFD3-49CFA0E6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0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FDCAA7-6F25-F74D-94BA-725FAAE30EF3}"/>
              </a:ext>
            </a:extLst>
          </p:cNvPr>
          <p:cNvSpPr/>
          <p:nvPr userDrawn="1"/>
        </p:nvSpPr>
        <p:spPr>
          <a:xfrm>
            <a:off x="0" y="2"/>
            <a:ext cx="12192000" cy="875211"/>
          </a:xfrm>
          <a:prstGeom prst="rect">
            <a:avLst/>
          </a:prstGeom>
          <a:solidFill>
            <a:srgbClr val="1C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83632DA-580B-1842-9BC8-B0ED9D5F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8945008" cy="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EC94C3-86D7-6A4E-981B-72592116D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4035"/>
            <a:ext cx="7886700" cy="459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98DC-4074-D641-9E13-EA3B3C855A1F}"/>
              </a:ext>
            </a:extLst>
          </p:cNvPr>
          <p:cNvGrpSpPr/>
          <p:nvPr userDrawn="1"/>
        </p:nvGrpSpPr>
        <p:grpSpPr>
          <a:xfrm>
            <a:off x="6839706" y="6351963"/>
            <a:ext cx="5260156" cy="446276"/>
            <a:chOff x="3440216" y="6304546"/>
            <a:chExt cx="5260156" cy="4462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289C88-891F-A943-BB25-A3BAFE4F0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068735" y="6321045"/>
              <a:ext cx="631637" cy="4203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83E17D-27AE-9545-916C-A4282FB9AA7F}"/>
                </a:ext>
              </a:extLst>
            </p:cNvPr>
            <p:cNvSpPr txBox="1"/>
            <p:nvPr userDrawn="1"/>
          </p:nvSpPr>
          <p:spPr>
            <a:xfrm>
              <a:off x="3440216" y="6304546"/>
              <a:ext cx="4628519" cy="4462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sz="115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This project has received funding from the European Union’s Horizon 2020 research and innovation programme under grant agreement No 824063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12483F-AEB6-AD4E-921D-A2DF09BF8ECF}"/>
              </a:ext>
            </a:extLst>
          </p:cNvPr>
          <p:cNvGrpSpPr/>
          <p:nvPr userDrawn="1"/>
        </p:nvGrpSpPr>
        <p:grpSpPr>
          <a:xfrm>
            <a:off x="195835" y="6393018"/>
            <a:ext cx="1641072" cy="369332"/>
            <a:chOff x="3665009" y="6019128"/>
            <a:chExt cx="1641072" cy="3693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67B795-DCBF-A646-A096-0D626325B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3665009" y="6094182"/>
              <a:ext cx="364806" cy="27360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1D0115-C87F-254A-AB7C-E4DDF46A4D70}"/>
                </a:ext>
              </a:extLst>
            </p:cNvPr>
            <p:cNvSpPr txBox="1"/>
            <p:nvPr userDrawn="1"/>
          </p:nvSpPr>
          <p:spPr>
            <a:xfrm>
              <a:off x="3968855" y="6019128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3B5EF"/>
                  </a:solidFill>
                </a:rPr>
                <a:t>@RI_VIS_eu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DFCF36-B33E-844D-9C4C-9753E405ACF9}"/>
              </a:ext>
            </a:extLst>
          </p:cNvPr>
          <p:cNvGrpSpPr/>
          <p:nvPr userDrawn="1"/>
        </p:nvGrpSpPr>
        <p:grpSpPr>
          <a:xfrm>
            <a:off x="2035981" y="6393018"/>
            <a:ext cx="1182804" cy="369332"/>
            <a:chOff x="244887" y="5976056"/>
            <a:chExt cx="1182804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A6D081-1147-1246-A729-A1B470EFFE02}"/>
                </a:ext>
              </a:extLst>
            </p:cNvPr>
            <p:cNvSpPr txBox="1"/>
            <p:nvPr userDrawn="1"/>
          </p:nvSpPr>
          <p:spPr>
            <a:xfrm>
              <a:off x="499680" y="5976056"/>
              <a:ext cx="928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1C448F"/>
                  </a:solidFill>
                </a:rPr>
                <a:t>ri-vis.eu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4A9AB2-0842-7F4B-859E-78FDCB60A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44887" y="6052276"/>
              <a:ext cx="266700" cy="2794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0ECB371-E0A3-F843-97CC-0CFD000DFDA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22774" y="0"/>
            <a:ext cx="1969226" cy="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7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Seravek" panose="020B0503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C448F"/>
        </a:buClr>
        <a:buFont typeface="System Font"/>
        <a:buChar char="⚬"/>
        <a:defRPr sz="2800" kern="1200">
          <a:solidFill>
            <a:schemeClr val="tx1"/>
          </a:solidFill>
          <a:latin typeface="Seravek" panose="020B0503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448F"/>
        </a:buClr>
        <a:buFont typeface="System Font"/>
        <a:buChar char="⚬"/>
        <a:defRPr sz="2400" kern="1200">
          <a:solidFill>
            <a:schemeClr val="tx1"/>
          </a:solidFill>
          <a:latin typeface="Seravek" panose="020B0503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448F"/>
        </a:buClr>
        <a:buFont typeface="System Font"/>
        <a:buChar char="⚬"/>
        <a:defRPr sz="2000" kern="1200">
          <a:solidFill>
            <a:schemeClr val="tx1"/>
          </a:solidFill>
          <a:latin typeface="Seravek" panose="020B0503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448F"/>
        </a:buClr>
        <a:buFont typeface="System Font"/>
        <a:buChar char="⚬"/>
        <a:defRPr sz="1800" kern="1200">
          <a:solidFill>
            <a:schemeClr val="tx1"/>
          </a:solidFill>
          <a:latin typeface="Seravek" panose="020B0503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448F"/>
        </a:buClr>
        <a:buFont typeface="System Font"/>
        <a:buChar char="⚬"/>
        <a:defRPr sz="1800" kern="1200">
          <a:solidFill>
            <a:schemeClr val="tx1"/>
          </a:solidFill>
          <a:latin typeface="Seravek" panose="020B0503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oolkit.ri-vis.eu/ho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i-vis.eu/network/rivis/slac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5400-3A7B-9445-8DE4-BA093FE61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 Communication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753CB-D04D-3E40-A903-CF4609BB4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941064"/>
            <a:ext cx="7434071" cy="2299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WP5 - Task 5.1 </a:t>
            </a:r>
          </a:p>
          <a:p>
            <a:r>
              <a:rPr lang="en-US" dirty="0"/>
              <a:t>17 February 2022</a:t>
            </a:r>
          </a:p>
          <a:p>
            <a:endParaRPr lang="en-US" dirty="0"/>
          </a:p>
          <a:p>
            <a:r>
              <a:rPr lang="en-US" dirty="0"/>
              <a:t>Rita Abecasis (CCMAR/EMBRC)</a:t>
            </a:r>
          </a:p>
          <a:p>
            <a:r>
              <a:rPr lang="en-US" dirty="0"/>
              <a:t>Sabrina Gaber (EMBRC)</a:t>
            </a:r>
          </a:p>
          <a:p>
            <a:r>
              <a:rPr lang="en-US" dirty="0"/>
              <a:t>Natalie Haley (Instruct-ERIC)</a:t>
            </a:r>
          </a:p>
        </p:txBody>
      </p:sp>
    </p:spTree>
    <p:extLst>
      <p:ext uri="{BB962C8B-B14F-4D97-AF65-F5344CB8AC3E}">
        <p14:creationId xmlns:p14="http://schemas.microsoft.com/office/powerpoint/2010/main" val="144779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0" y="1467759"/>
            <a:ext cx="3635348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Online Communication Platform and Toolkit  (D5.2)</a:t>
            </a:r>
          </a:p>
          <a:p>
            <a:pPr marL="0" indent="0">
              <a:spcAft>
                <a:spcPts val="600"/>
              </a:spcAft>
              <a:buNone/>
            </a:pPr>
            <a:endParaRPr lang="en-GB" sz="900" b="1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https://toolkit.ri-vis.eu/home</a:t>
            </a:r>
            <a:endParaRPr lang="en-GB" sz="1800" dirty="0">
              <a:solidFill>
                <a:srgbClr val="1C448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online platform (ARIA), with custom features developed by Instruct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Contents: </a:t>
            </a:r>
            <a:r>
              <a:rPr lang="en-GB" sz="1800" dirty="0">
                <a:cs typeface="Times New Roman" panose="02020603050405020304" pitchFamily="18" charset="0"/>
              </a:rPr>
              <a:t>The RI Communication Toolkit contents were adapted for web use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Style guide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Guidelines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79893-FD4F-49E8-BE76-FD446E7D8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3" b="4076"/>
          <a:stretch/>
        </p:blipFill>
        <p:spPr>
          <a:xfrm>
            <a:off x="5101154" y="1284986"/>
            <a:ext cx="6706484" cy="441448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85C33DD-170B-4BDB-BF23-D4CF4ACE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310286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0" y="1467759"/>
            <a:ext cx="3644226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Online Communication Platform and Toolkit  (D5.2)</a:t>
            </a:r>
          </a:p>
          <a:p>
            <a:pPr marL="0" indent="0">
              <a:spcAft>
                <a:spcPts val="600"/>
              </a:spcAft>
              <a:buNone/>
            </a:pPr>
            <a:endParaRPr lang="en-GB" sz="900" b="1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Contents: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1800" dirty="0">
                <a:cs typeface="Times New Roman" panose="02020603050405020304" pitchFamily="18" charset="0"/>
              </a:rPr>
              <a:t>Resources’ enables the online sharing of useful tools for the RI communication officers community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Docs (PDFs)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Videos &amp; images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PPT slides</a:t>
            </a:r>
          </a:p>
          <a:p>
            <a:pPr lvl="3">
              <a:spcAft>
                <a:spcPts val="600"/>
              </a:spcAft>
            </a:pPr>
            <a:r>
              <a:rPr lang="en-GB" dirty="0">
                <a:cs typeface="Times New Roman" panose="02020603050405020304" pitchFamily="18" charset="0"/>
              </a:rPr>
              <a:t>Etc.</a:t>
            </a:r>
          </a:p>
          <a:p>
            <a:pPr marL="1371600" lvl="3" indent="0">
              <a:spcAft>
                <a:spcPts val="600"/>
              </a:spcAft>
              <a:buNone/>
            </a:pP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4F38F-5694-4357-B7C1-B43608A1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909" y="1269508"/>
            <a:ext cx="6420860" cy="473908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578D95C-E618-46D0-9BB3-797C1339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333030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74CCC27-4131-4FE3-BECF-E890424E77D0}"/>
              </a:ext>
            </a:extLst>
          </p:cNvPr>
          <p:cNvSpPr/>
          <p:nvPr/>
        </p:nvSpPr>
        <p:spPr>
          <a:xfrm>
            <a:off x="0" y="6340838"/>
            <a:ext cx="12192000" cy="49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7AE205B-6B5C-4B48-B7F2-DCD92812EC2A}"/>
              </a:ext>
            </a:extLst>
          </p:cNvPr>
          <p:cNvSpPr txBox="1">
            <a:spLocks/>
          </p:cNvSpPr>
          <p:nvPr/>
        </p:nvSpPr>
        <p:spPr>
          <a:xfrm>
            <a:off x="1096450" y="1467759"/>
            <a:ext cx="3972700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Online Communication Platform and Toolkit  (D5.2)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link to Slack channel for RI Comms Professionals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1400" dirty="0">
              <a:hlinkClick r:id="rId2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600" dirty="0">
                <a:hlinkClick r:id="rId2"/>
              </a:rPr>
              <a:t>https://ri-vis.eu/network/rivis/slack</a:t>
            </a:r>
            <a:r>
              <a:rPr lang="en-GB" sz="1600" dirty="0"/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F2C30-D764-45B0-B418-59CF8BE4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83" y="1242874"/>
            <a:ext cx="6198767" cy="4811697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8FF25805-80E0-40D3-93D8-63F770C5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427205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74CCC27-4131-4FE3-BECF-E890424E77D0}"/>
              </a:ext>
            </a:extLst>
          </p:cNvPr>
          <p:cNvSpPr/>
          <p:nvPr/>
        </p:nvSpPr>
        <p:spPr>
          <a:xfrm>
            <a:off x="0" y="6340838"/>
            <a:ext cx="12192000" cy="493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7AE205B-6B5C-4B48-B7F2-DCD92812EC2A}"/>
              </a:ext>
            </a:extLst>
          </p:cNvPr>
          <p:cNvSpPr txBox="1">
            <a:spLocks/>
          </p:cNvSpPr>
          <p:nvPr/>
        </p:nvSpPr>
        <p:spPr>
          <a:xfrm>
            <a:off x="1096450" y="1467759"/>
            <a:ext cx="3972700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cs typeface="Times New Roman" panose="02020603050405020304" pitchFamily="18" charset="0"/>
              </a:rPr>
              <a:t>Online Communication Platform and Toolkit  (D5.2)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2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 &gt; 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Slack channel 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Channel created and managed by Natalie Haley (Instruct-ERIC)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Currently 383 members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 user-friendly way to make announcements, share resources, ask questions and help each other out…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	Building community!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050F5-E800-4F36-B20F-E23EC778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68" y="1466284"/>
            <a:ext cx="6704781" cy="4460619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1E6CD44-F2B5-4370-AEBF-988C6E9D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269615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2DA2A-F75D-7943-880C-D206443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1742772"/>
            <a:ext cx="12191999" cy="54520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457200" lvl="1" indent="0" algn="ctr">
              <a:spcAft>
                <a:spcPts val="600"/>
              </a:spcAft>
              <a:buNone/>
            </a:pPr>
            <a:endParaRPr lang="en-GB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D2F637E-BEE9-4A1A-971F-6522AC9D5BD6}"/>
              </a:ext>
            </a:extLst>
          </p:cNvPr>
          <p:cNvSpPr/>
          <p:nvPr/>
        </p:nvSpPr>
        <p:spPr>
          <a:xfrm>
            <a:off x="0" y="5756586"/>
            <a:ext cx="12192000" cy="1078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D2FA5DE-4DF2-41F8-8A98-A738B2E3487C}"/>
              </a:ext>
            </a:extLst>
          </p:cNvPr>
          <p:cNvSpPr txBox="1">
            <a:spLocks/>
          </p:cNvSpPr>
          <p:nvPr/>
        </p:nvSpPr>
        <p:spPr>
          <a:xfrm>
            <a:off x="640258" y="1417334"/>
            <a:ext cx="10447914" cy="570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None/>
            </a:pPr>
            <a:r>
              <a:rPr lang="en-GB" b="1" dirty="0"/>
              <a:t>SUSTAINABILITY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b="1" dirty="0"/>
          </a:p>
          <a:p>
            <a:pPr lvl="1">
              <a:spcAft>
                <a:spcPts val="600"/>
              </a:spcAft>
            </a:pPr>
            <a:r>
              <a:rPr lang="en-GB" sz="2000" dirty="0"/>
              <a:t>Articulation with ERIC-Forum </a:t>
            </a:r>
          </a:p>
          <a:p>
            <a:pPr lvl="2">
              <a:spcAft>
                <a:spcPts val="600"/>
              </a:spcAft>
            </a:pPr>
            <a:r>
              <a:rPr lang="en-GB" sz="1600" dirty="0"/>
              <a:t>“RI Communication Toolkit” online platform to be hosted @ ERIC FORUM  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39880D-7EBE-4524-9489-DB6E3E60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5A709-4B2F-421F-A1FF-B32D3A9D2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40" y="3185400"/>
            <a:ext cx="7131728" cy="31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3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2DA2A-F75D-7943-880C-D206443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1742772"/>
            <a:ext cx="12191999" cy="54520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457200" lvl="1" indent="0" algn="ctr">
              <a:spcAft>
                <a:spcPts val="600"/>
              </a:spcAft>
              <a:buNone/>
            </a:pPr>
            <a:endParaRPr lang="en-GB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D2F637E-BEE9-4A1A-971F-6522AC9D5BD6}"/>
              </a:ext>
            </a:extLst>
          </p:cNvPr>
          <p:cNvSpPr/>
          <p:nvPr/>
        </p:nvSpPr>
        <p:spPr>
          <a:xfrm>
            <a:off x="0" y="5756586"/>
            <a:ext cx="12192000" cy="1078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D2FA5DE-4DF2-41F8-8A98-A738B2E3487C}"/>
              </a:ext>
            </a:extLst>
          </p:cNvPr>
          <p:cNvSpPr txBox="1">
            <a:spLocks/>
          </p:cNvSpPr>
          <p:nvPr/>
        </p:nvSpPr>
        <p:spPr>
          <a:xfrm>
            <a:off x="640258" y="1417334"/>
            <a:ext cx="10447914" cy="570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None/>
            </a:pPr>
            <a:r>
              <a:rPr lang="en-GB" b="1" dirty="0"/>
              <a:t>SUSTAINABILITY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b="1" dirty="0"/>
          </a:p>
          <a:p>
            <a:pPr lvl="1">
              <a:spcAft>
                <a:spcPts val="600"/>
              </a:spcAft>
            </a:pPr>
            <a:r>
              <a:rPr lang="en-GB" sz="2000" dirty="0"/>
              <a:t>Building a community of practice – up to the RI Comms Professionals!!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914400" lvl="2" indent="0">
              <a:spcAft>
                <a:spcPts val="600"/>
              </a:spcAft>
              <a:buNone/>
            </a:pPr>
            <a:r>
              <a:rPr lang="en-GB" sz="1800" dirty="0"/>
              <a:t>You can keep up the momentum by:</a:t>
            </a:r>
          </a:p>
          <a:p>
            <a:pPr lvl="2">
              <a:spcAft>
                <a:spcPts val="600"/>
              </a:spcAft>
            </a:pPr>
            <a:r>
              <a:rPr lang="en-GB" sz="1600" dirty="0"/>
              <a:t>Using the slack channel to engage with other RI Comms Professionals</a:t>
            </a:r>
          </a:p>
          <a:p>
            <a:pPr lvl="2">
              <a:spcAft>
                <a:spcPts val="600"/>
              </a:spcAft>
            </a:pPr>
            <a:r>
              <a:rPr lang="en-GB" sz="1600" dirty="0"/>
              <a:t>Sharing best practices and resources in the online platform (contact Instruct-ERIC)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39880D-7EBE-4524-9489-DB6E3E60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320987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2DA2A-F75D-7943-880C-D206443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662" y="1742772"/>
            <a:ext cx="12191999" cy="5452076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0" indent="0" algn="ctr">
              <a:spcAft>
                <a:spcPts val="600"/>
              </a:spcAft>
              <a:buNone/>
            </a:pPr>
            <a:endParaRPr lang="en-GB" b="1" cap="all" dirty="0"/>
          </a:p>
          <a:p>
            <a:pPr marL="457200" lvl="1" indent="0" algn="ctr">
              <a:spcAft>
                <a:spcPts val="600"/>
              </a:spcAft>
              <a:buNone/>
            </a:pPr>
            <a:endParaRPr lang="en-GB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D2F637E-BEE9-4A1A-971F-6522AC9D5BD6}"/>
              </a:ext>
            </a:extLst>
          </p:cNvPr>
          <p:cNvSpPr/>
          <p:nvPr/>
        </p:nvSpPr>
        <p:spPr>
          <a:xfrm>
            <a:off x="0" y="5756586"/>
            <a:ext cx="12192000" cy="1078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D2FA5DE-4DF2-41F8-8A98-A738B2E3487C}"/>
              </a:ext>
            </a:extLst>
          </p:cNvPr>
          <p:cNvSpPr txBox="1">
            <a:spLocks/>
          </p:cNvSpPr>
          <p:nvPr/>
        </p:nvSpPr>
        <p:spPr>
          <a:xfrm>
            <a:off x="640258" y="1417334"/>
            <a:ext cx="10447914" cy="570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None/>
            </a:pPr>
            <a:r>
              <a:rPr lang="en-GB" b="1" dirty="0"/>
              <a:t>SUSTAINABILITY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b="1" dirty="0"/>
          </a:p>
          <a:p>
            <a:pPr lvl="1">
              <a:spcAft>
                <a:spcPts val="600"/>
              </a:spcAft>
            </a:pPr>
            <a:r>
              <a:rPr lang="en-GB" sz="2000" dirty="0"/>
              <a:t>Building a community of practice – </a:t>
            </a:r>
            <a:r>
              <a:rPr lang="en-GB" sz="2000" b="1" dirty="0">
                <a:solidFill>
                  <a:srgbClr val="1C448F"/>
                </a:solidFill>
              </a:rPr>
              <a:t>up to the RI Comms Professionals!!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914400" lvl="2" indent="0">
              <a:spcAft>
                <a:spcPts val="600"/>
              </a:spcAft>
              <a:buNone/>
            </a:pPr>
            <a:r>
              <a:rPr lang="en-GB" sz="1800" dirty="0"/>
              <a:t>You can keep up the momentum by:</a:t>
            </a:r>
          </a:p>
          <a:p>
            <a:pPr lvl="2">
              <a:spcAft>
                <a:spcPts val="600"/>
              </a:spcAft>
            </a:pPr>
            <a:r>
              <a:rPr lang="en-GB" sz="1600" dirty="0"/>
              <a:t>Using the slack channel to engage with other RI Comms Professionals</a:t>
            </a:r>
          </a:p>
          <a:p>
            <a:pPr lvl="2">
              <a:spcAft>
                <a:spcPts val="600"/>
              </a:spcAft>
            </a:pPr>
            <a:r>
              <a:rPr lang="en-GB" sz="1600" dirty="0"/>
              <a:t>Sharing best practices and resources in the online platform (contact Instruct-ERIC)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2000" dirty="0"/>
              <a:t>Thank you!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Font typeface="System Font"/>
              <a:buNone/>
            </a:pPr>
            <a:endParaRPr lang="en-GB" sz="20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939880D-7EBE-4524-9489-DB6E3E60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79635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2DA2A-F75D-7943-880C-D206443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2740"/>
            <a:ext cx="7476663" cy="54620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GB" b="1" dirty="0"/>
              <a:t> RI-VIS will increase the visibility of European RIs to broader scientific communities, industry and strategic partners in third countries.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r>
              <a:rPr lang="en-US" b="1" dirty="0"/>
              <a:t>Task 5.1. main goal: </a:t>
            </a:r>
            <a:r>
              <a:rPr lang="en-GB" dirty="0"/>
              <a:t>To deliver a common communication framework for RIs:</a:t>
            </a:r>
          </a:p>
          <a:p>
            <a:pPr marL="457200" lvl="1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GB" dirty="0"/>
              <a:t>Specific stakeholder-group communication guidelines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r>
              <a:rPr lang="en-GB" dirty="0"/>
              <a:t>Manual of best practice and materials with a common language and standards </a:t>
            </a:r>
          </a:p>
          <a:p>
            <a:pPr marL="914400" lvl="2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3D20FC-C260-874B-8B01-4B466692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7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pic>
        <p:nvPicPr>
          <p:cNvPr id="7" name="Gráfico 6" descr="Aspas de abertura">
            <a:extLst>
              <a:ext uri="{FF2B5EF4-FFF2-40B4-BE49-F238E27FC236}">
                <a16:creationId xmlns:a16="http://schemas.microsoft.com/office/drawing/2014/main" id="{323B1648-55B5-4BBA-9370-CBED949EB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10038" y="1243013"/>
            <a:ext cx="914400" cy="914400"/>
          </a:xfrm>
          <a:prstGeom prst="rect">
            <a:avLst/>
          </a:prstGeom>
        </p:spPr>
      </p:pic>
      <p:sp>
        <p:nvSpPr>
          <p:cNvPr id="8" name="Seta: Divisa 2">
            <a:extLst>
              <a:ext uri="{FF2B5EF4-FFF2-40B4-BE49-F238E27FC236}">
                <a16:creationId xmlns:a16="http://schemas.microsoft.com/office/drawing/2014/main" id="{59CB784F-6388-413E-9963-E3638D691EC4}"/>
              </a:ext>
            </a:extLst>
          </p:cNvPr>
          <p:cNvSpPr/>
          <p:nvPr/>
        </p:nvSpPr>
        <p:spPr>
          <a:xfrm>
            <a:off x="1099536" y="3979618"/>
            <a:ext cx="449804" cy="3992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Seta: Divisa 2">
            <a:extLst>
              <a:ext uri="{FF2B5EF4-FFF2-40B4-BE49-F238E27FC236}">
                <a16:creationId xmlns:a16="http://schemas.microsoft.com/office/drawing/2014/main" id="{41BF1B0B-07F3-4E5C-93EA-639BC1622266}"/>
              </a:ext>
            </a:extLst>
          </p:cNvPr>
          <p:cNvSpPr/>
          <p:nvPr/>
        </p:nvSpPr>
        <p:spPr>
          <a:xfrm>
            <a:off x="1083446" y="4755923"/>
            <a:ext cx="449804" cy="3992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2DA2A-F75D-7943-880C-D2064437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2740"/>
            <a:ext cx="5985214" cy="54620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GB" b="1" dirty="0"/>
              <a:t>Deliverable: </a:t>
            </a:r>
          </a:p>
          <a:p>
            <a:pPr marL="914400" lvl="2" indent="0">
              <a:buNone/>
            </a:pPr>
            <a:r>
              <a:rPr lang="en-GB" dirty="0"/>
              <a:t>Communication Toolkit</a:t>
            </a:r>
          </a:p>
          <a:p>
            <a:pPr marL="1828800" lvl="4" indent="0">
              <a:buNone/>
            </a:pPr>
            <a:r>
              <a:rPr lang="en-GB" sz="1400" dirty="0"/>
              <a:t>24 pages PDF document</a:t>
            </a:r>
          </a:p>
          <a:p>
            <a:pPr marL="1828800" lvl="4" indent="0">
              <a:buNone/>
            </a:pPr>
            <a:r>
              <a:rPr lang="en-GB" sz="1400" dirty="0"/>
              <a:t>Date - February 2020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b="1" dirty="0"/>
              <a:t>Actions:</a:t>
            </a:r>
          </a:p>
          <a:p>
            <a:pPr marL="914400" lvl="2" indent="0">
              <a:buNone/>
            </a:pPr>
            <a:r>
              <a:rPr lang="en-GB" dirty="0"/>
              <a:t>3 workshops targeting RI comms officers </a:t>
            </a:r>
          </a:p>
          <a:p>
            <a:pPr marL="914400" lvl="2" indent="0">
              <a:buNone/>
            </a:pPr>
            <a:r>
              <a:rPr lang="en-GB" sz="1400" dirty="0"/>
              <a:t>	Faro - Jun 2019 | Paris - Oct 2019 | Munich - Feb 2020</a:t>
            </a:r>
          </a:p>
          <a:p>
            <a:pPr marL="914400" lvl="2" indent="0">
              <a:buNone/>
            </a:pPr>
            <a:r>
              <a:rPr lang="en-GB" sz="1800" dirty="0">
                <a:effectLst/>
                <a:latin typeface="Seravek" panose="020B0503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 communication experts | 17 European RIs</a:t>
            </a:r>
          </a:p>
          <a:p>
            <a:pPr marL="914400" lvl="2" indent="0">
              <a:buNone/>
            </a:pPr>
            <a:endParaRPr lang="en-GB" sz="1400" dirty="0"/>
          </a:p>
          <a:p>
            <a:pPr lvl="1"/>
            <a:r>
              <a:rPr lang="en-GB" b="1" dirty="0"/>
              <a:t>Additional outcome: </a:t>
            </a:r>
          </a:p>
          <a:p>
            <a:pPr marL="914400" lvl="2" indent="0">
              <a:buNone/>
            </a:pPr>
            <a:r>
              <a:rPr lang="en-GB" dirty="0"/>
              <a:t>Establishment of a “community of practice” composed of European RI Comms officers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9ABD8-F01D-4F2F-8DA5-DBD71904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665" y="1704129"/>
            <a:ext cx="2905998" cy="205961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F37B320-3B90-43F7-A47A-FE82522B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254883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6">
            <a:extLst>
              <a:ext uri="{FF2B5EF4-FFF2-40B4-BE49-F238E27FC236}">
                <a16:creationId xmlns:a16="http://schemas.microsoft.com/office/drawing/2014/main" id="{132CD23C-5EB9-4B76-969C-2E724A35F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5" t="15442" r="58521" b="5781"/>
          <a:stretch/>
        </p:blipFill>
        <p:spPr>
          <a:xfrm>
            <a:off x="2915856" y="877078"/>
            <a:ext cx="3168875" cy="555993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F37B320-3B90-43F7-A47A-FE82522B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90276-26AA-4B90-A208-3D1D68AD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231" y="1606858"/>
            <a:ext cx="5862099" cy="4154749"/>
          </a:xfrm>
          <a:prstGeom prst="rect">
            <a:avLst/>
          </a:prstGeom>
        </p:spPr>
      </p:pic>
      <p:sp>
        <p:nvSpPr>
          <p:cNvPr id="10" name="Retângulo 7">
            <a:extLst>
              <a:ext uri="{FF2B5EF4-FFF2-40B4-BE49-F238E27FC236}">
                <a16:creationId xmlns:a16="http://schemas.microsoft.com/office/drawing/2014/main" id="{D0B592F7-C7E1-4DA2-986A-349CEA234FF0}"/>
              </a:ext>
            </a:extLst>
          </p:cNvPr>
          <p:cNvSpPr/>
          <p:nvPr/>
        </p:nvSpPr>
        <p:spPr>
          <a:xfrm>
            <a:off x="679010" y="1700213"/>
            <a:ext cx="236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Harmonizing how we communicate RIs</a:t>
            </a:r>
            <a:endParaRPr lang="pt-PT" dirty="0"/>
          </a:p>
        </p:txBody>
      </p:sp>
      <p:sp>
        <p:nvSpPr>
          <p:cNvPr id="11" name="Retângulo 8">
            <a:extLst>
              <a:ext uri="{FF2B5EF4-FFF2-40B4-BE49-F238E27FC236}">
                <a16:creationId xmlns:a16="http://schemas.microsoft.com/office/drawing/2014/main" id="{A9208C3A-0A50-42A8-8C6D-FDADB1D5B25E}"/>
              </a:ext>
            </a:extLst>
          </p:cNvPr>
          <p:cNvSpPr/>
          <p:nvPr/>
        </p:nvSpPr>
        <p:spPr>
          <a:xfrm>
            <a:off x="1114067" y="2919198"/>
            <a:ext cx="1496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optimizing RI websites</a:t>
            </a:r>
            <a:endParaRPr lang="pt-PT" dirty="0"/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id="{2C7697E0-C32E-4214-9562-E26BC78462B8}"/>
              </a:ext>
            </a:extLst>
          </p:cNvPr>
          <p:cNvSpPr/>
          <p:nvPr/>
        </p:nvSpPr>
        <p:spPr>
          <a:xfrm>
            <a:off x="1200150" y="4295638"/>
            <a:ext cx="1278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reaching out!</a:t>
            </a:r>
            <a:endParaRPr lang="pt-PT" dirty="0"/>
          </a:p>
        </p:txBody>
      </p:sp>
      <p:sp>
        <p:nvSpPr>
          <p:cNvPr id="13" name="Retângulo 10">
            <a:extLst>
              <a:ext uri="{FF2B5EF4-FFF2-40B4-BE49-F238E27FC236}">
                <a16:creationId xmlns:a16="http://schemas.microsoft.com/office/drawing/2014/main" id="{786119C9-1855-47A9-9301-35C71FFC5158}"/>
              </a:ext>
            </a:extLst>
          </p:cNvPr>
          <p:cNvSpPr/>
          <p:nvPr/>
        </p:nvSpPr>
        <p:spPr>
          <a:xfrm>
            <a:off x="656001" y="5299942"/>
            <a:ext cx="2366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improving RI communication materials and activities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44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F37B320-3B90-43F7-A47A-FE82522B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3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2787B0-F58D-4F82-AB21-68B4F5F65F4C}"/>
              </a:ext>
            </a:extLst>
          </p:cNvPr>
          <p:cNvSpPr txBox="1">
            <a:spLocks/>
          </p:cNvSpPr>
          <p:nvPr/>
        </p:nvSpPr>
        <p:spPr>
          <a:xfrm>
            <a:off x="1096450" y="1423366"/>
            <a:ext cx="5919986" cy="4640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System Font"/>
              <a:buNone/>
            </a:pPr>
            <a:r>
              <a:rPr lang="pt-PT" sz="2400" b="1" dirty="0" err="1"/>
              <a:t>Task</a:t>
            </a:r>
            <a:r>
              <a:rPr lang="pt-PT" sz="2400" b="1" dirty="0"/>
              <a:t> 5.1  </a:t>
            </a:r>
            <a:r>
              <a:rPr lang="pt-PT" sz="2400" b="1" dirty="0" err="1"/>
              <a:t>extended</a:t>
            </a:r>
            <a:endParaRPr lang="pt-PT" sz="2400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sz="1000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r>
              <a:rPr lang="pt-PT" sz="2400" b="1" dirty="0"/>
              <a:t>New </a:t>
            </a:r>
            <a:r>
              <a:rPr lang="pt-PT" sz="2400" b="1" dirty="0" err="1"/>
              <a:t>objectives</a:t>
            </a:r>
            <a:r>
              <a:rPr lang="pt-PT" sz="2400" b="1" dirty="0"/>
              <a:t>:</a:t>
            </a:r>
          </a:p>
          <a:p>
            <a:pPr>
              <a:spcAft>
                <a:spcPts val="600"/>
              </a:spcAft>
            </a:pPr>
            <a:r>
              <a:rPr lang="pt-PT" sz="2000" dirty="0"/>
              <a:t>To </a:t>
            </a:r>
            <a:r>
              <a:rPr lang="pt-PT" sz="2000" dirty="0" err="1"/>
              <a:t>promote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use of </a:t>
            </a:r>
            <a:r>
              <a:rPr lang="pt-PT" sz="2000" dirty="0" err="1"/>
              <a:t>the</a:t>
            </a:r>
            <a:r>
              <a:rPr lang="pt-PT" sz="2000" dirty="0"/>
              <a:t> Communication </a:t>
            </a:r>
            <a:r>
              <a:rPr lang="pt-PT" sz="2000" dirty="0" err="1"/>
              <a:t>Toolkit</a:t>
            </a:r>
            <a:endParaRPr lang="pt-PT" sz="2000" dirty="0"/>
          </a:p>
          <a:p>
            <a:pPr>
              <a:spcAft>
                <a:spcPts val="600"/>
              </a:spcAft>
            </a:pPr>
            <a:r>
              <a:rPr lang="pt-PT" sz="2000" dirty="0"/>
              <a:t>To </a:t>
            </a:r>
            <a:r>
              <a:rPr lang="en-GB" sz="2000" dirty="0"/>
              <a:t>contribute to the implementation of a common communication framework for RIs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To encourage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development</a:t>
            </a:r>
            <a:r>
              <a:rPr lang="pt-PT" sz="2000" dirty="0"/>
              <a:t> of a </a:t>
            </a:r>
            <a:r>
              <a:rPr lang="pt-PT" sz="2000" dirty="0" err="1"/>
              <a:t>community</a:t>
            </a:r>
            <a:r>
              <a:rPr lang="pt-PT" sz="2000" dirty="0"/>
              <a:t> of </a:t>
            </a:r>
            <a:r>
              <a:rPr lang="en-GB" sz="2000" dirty="0"/>
              <a:t>European RI Comms officers</a:t>
            </a:r>
            <a:endParaRPr lang="pt-PT" sz="2000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5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F37B320-3B90-43F7-A47A-FE82522B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1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0" y="1423371"/>
            <a:ext cx="7239682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System Font"/>
              <a:buNone/>
            </a:pPr>
            <a:r>
              <a:rPr lang="pt-PT" sz="2400" b="1" dirty="0" err="1"/>
              <a:t>Task</a:t>
            </a:r>
            <a:r>
              <a:rPr lang="pt-PT" sz="2400" b="1" dirty="0"/>
              <a:t> 5.1 - New </a:t>
            </a:r>
            <a:r>
              <a:rPr lang="pt-PT" sz="2400" b="1" dirty="0" err="1"/>
              <a:t>milestone</a:t>
            </a:r>
            <a:r>
              <a:rPr lang="pt-PT" sz="2400" b="1" dirty="0"/>
              <a:t> </a:t>
            </a:r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sz="2400" b="1" dirty="0"/>
          </a:p>
          <a:p>
            <a:pPr marL="0" indent="0">
              <a:lnSpc>
                <a:spcPct val="107000"/>
              </a:lnSpc>
              <a:buNone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New Skills for Communication Officers (MS9)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Rationale: 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 need for such training became apparent during the construction of the communication toolkit </a:t>
            </a: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EMBRC and CCMAR</a:t>
            </a: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Funding: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budget remaining for the task 5.1 toolkit workshops</a:t>
            </a: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activities 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GB" sz="1800" dirty="0">
              <a:latin typeface="Courier New" panose="02070309020205020404" pitchFamily="49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5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F37B320-3B90-43F7-A47A-FE82522B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1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0" y="1378981"/>
            <a:ext cx="5131731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New Skills for Communication Officers (MS9)</a:t>
            </a:r>
          </a:p>
          <a:p>
            <a:pPr lvl="1">
              <a:lnSpc>
                <a:spcPct val="107000"/>
              </a:lnSpc>
            </a:pPr>
            <a:endParaRPr lang="en-GB" sz="1800" dirty="0">
              <a:solidFill>
                <a:srgbClr val="1C448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Dates: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March – June 2021</a:t>
            </a:r>
          </a:p>
          <a:p>
            <a:pPr lvl="1">
              <a:lnSpc>
                <a:spcPct val="107000"/>
              </a:lnSpc>
            </a:pPr>
            <a:endParaRPr lang="en-GB" sz="1800" dirty="0">
              <a:solidFill>
                <a:srgbClr val="1C448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communication staff</a:t>
            </a:r>
          </a:p>
          <a:p>
            <a:pPr marL="914400" lvl="2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1C448F"/>
                </a:solidFill>
                <a:cs typeface="Times New Roman" panose="02020603050405020304" pitchFamily="18" charset="0"/>
              </a:rPr>
              <a:t>42 Participants</a:t>
            </a:r>
          </a:p>
          <a:p>
            <a:pPr marL="914400" lvl="2" indent="0">
              <a:lnSpc>
                <a:spcPct val="107000"/>
              </a:lnSpc>
              <a:buNone/>
            </a:pPr>
            <a:r>
              <a:rPr lang="en-GB" sz="1800" b="1" dirty="0">
                <a:solidFill>
                  <a:srgbClr val="1C448F"/>
                </a:solidFill>
                <a:cs typeface="Times New Roman" panose="02020603050405020304" pitchFamily="18" charset="0"/>
              </a:rPr>
              <a:t>19 RIs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1C4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GB" sz="1800" dirty="0">
              <a:latin typeface="Courier New" panose="02070309020205020404" pitchFamily="49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F00D7-AE2D-47ED-A623-D4A028BE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1" y="2059621"/>
            <a:ext cx="5626468" cy="31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1" y="1370103"/>
            <a:ext cx="6520590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New Skills for Communication Officers (MS9)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000" b="1" i="0" u="none" strike="noStrike" baseline="0" dirty="0">
              <a:solidFill>
                <a:srgbClr val="1C448F"/>
              </a:solidFill>
            </a:endParaRPr>
          </a:p>
          <a:p>
            <a:r>
              <a:rPr lang="en-GB" sz="1800" dirty="0">
                <a:solidFill>
                  <a:srgbClr val="1C4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&amp; marketing for research infrastructures </a:t>
            </a:r>
          </a:p>
          <a:p>
            <a:pPr marL="457200" lvl="1" indent="0">
              <a:buNone/>
            </a:pPr>
            <a:endParaRPr lang="en-GB" sz="1800" b="1" i="0" u="none" strike="noStrike" baseline="0" dirty="0">
              <a:solidFill>
                <a:srgbClr val="1C448F"/>
              </a:solidFill>
            </a:endParaRPr>
          </a:p>
          <a:p>
            <a:pPr marL="457200" lvl="1" indent="0">
              <a:buNone/>
            </a:pPr>
            <a:r>
              <a:rPr lang="en-GB" sz="1800" b="1" i="0" u="none" strike="noStrike" baseline="0" dirty="0">
                <a:solidFill>
                  <a:srgbClr val="1C448F"/>
                </a:solidFill>
              </a:rPr>
              <a:t>Program:</a:t>
            </a:r>
          </a:p>
          <a:p>
            <a:pPr lvl="1"/>
            <a:r>
              <a:rPr lang="en-GB" sz="1600" b="0" i="0" u="none" strike="noStrike" baseline="0" dirty="0"/>
              <a:t> #1 - Introduction to communication in a science context (also open to RI Managers)</a:t>
            </a:r>
          </a:p>
          <a:p>
            <a:pPr lvl="1"/>
            <a:r>
              <a:rPr lang="en-GB" sz="1600" b="0" i="0" u="none" strike="noStrike" baseline="0" dirty="0"/>
              <a:t>#2 - Branding and identity for organisations </a:t>
            </a:r>
          </a:p>
          <a:p>
            <a:pPr lvl="1"/>
            <a:r>
              <a:rPr lang="en-GB" sz="1600" b="0" i="0" u="none" strike="noStrike" baseline="0" dirty="0"/>
              <a:t>#3 - Introduction to social media and mastering Twitter </a:t>
            </a:r>
          </a:p>
          <a:p>
            <a:pPr lvl="1"/>
            <a:r>
              <a:rPr lang="en-GB" sz="1600" b="0" i="0" u="none" strike="noStrike" baseline="0" dirty="0"/>
              <a:t>#4 - </a:t>
            </a:r>
            <a:r>
              <a:rPr lang="en-GB" sz="1600" i="0" u="none" strike="noStrike" baseline="0" dirty="0"/>
              <a:t>Mastering LinkedIn </a:t>
            </a:r>
          </a:p>
          <a:p>
            <a:pPr lvl="1"/>
            <a:r>
              <a:rPr lang="en-GB" sz="1600" b="0" i="0" u="none" strike="noStrike" baseline="0" dirty="0"/>
              <a:t>#5 - Creating visual social media content – video, livestreams, graphic design, etc. </a:t>
            </a:r>
          </a:p>
          <a:p>
            <a:pPr lvl="1"/>
            <a:r>
              <a:rPr lang="en-GB" sz="1600" b="0" i="0" u="none" strike="noStrike" baseline="0" dirty="0"/>
              <a:t>#6 - Introduction to marketing and social media strategies </a:t>
            </a:r>
          </a:p>
          <a:p>
            <a:pPr lvl="1"/>
            <a:r>
              <a:rPr lang="en-GB" sz="1600" b="0" i="0" u="none" strike="noStrike" baseline="0" dirty="0"/>
              <a:t>#7 - Understanding content distribution and newsletters </a:t>
            </a:r>
          </a:p>
          <a:p>
            <a:pPr lvl="1"/>
            <a:r>
              <a:rPr lang="en-GB" sz="1600" b="0" i="0" u="none" strike="noStrike" baseline="0" dirty="0"/>
              <a:t>#8 - Measuring impact and understanding SEO </a:t>
            </a:r>
          </a:p>
          <a:p>
            <a:pPr lvl="1"/>
            <a:r>
              <a:rPr lang="en-GB" sz="1600" b="0" i="0" u="none" strike="noStrike" baseline="0" dirty="0"/>
              <a:t>Final plenary session </a:t>
            </a:r>
          </a:p>
          <a:p>
            <a:pPr marL="0" indent="0">
              <a:buNone/>
            </a:pPr>
            <a:endParaRPr lang="en-GB" sz="1600" dirty="0"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4875F-48DF-4839-8FD0-B8FD2DCFE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78" y="1233996"/>
            <a:ext cx="3569535" cy="493070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3D92753-1F3A-4187-A7CC-CF40F984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21471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98297B2-B4D2-405A-A13A-15FAE2D1AF72}"/>
              </a:ext>
            </a:extLst>
          </p:cNvPr>
          <p:cNvSpPr txBox="1">
            <a:spLocks/>
          </p:cNvSpPr>
          <p:nvPr/>
        </p:nvSpPr>
        <p:spPr>
          <a:xfrm>
            <a:off x="1096450" y="1086013"/>
            <a:ext cx="7328459" cy="5763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48F"/>
              </a:buClr>
              <a:buFont typeface="System Font"/>
              <a:buChar char="⚬"/>
              <a:defRPr sz="2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4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20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48F"/>
              </a:buClr>
              <a:buFont typeface="System Font"/>
              <a:buChar char="⚬"/>
              <a:defRPr sz="1800" kern="1200">
                <a:solidFill>
                  <a:schemeClr val="tx1"/>
                </a:solidFill>
                <a:latin typeface="Seravek" panose="020B0503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sz="1000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r>
              <a:rPr lang="pt-PT" sz="2400" b="1" dirty="0" err="1"/>
              <a:t>Task</a:t>
            </a:r>
            <a:r>
              <a:rPr lang="pt-PT" sz="2400" b="1" dirty="0"/>
              <a:t> 5.1 - New </a:t>
            </a:r>
            <a:r>
              <a:rPr lang="pt-PT" sz="2400" b="1" dirty="0" err="1"/>
              <a:t>deliverable</a:t>
            </a:r>
            <a:r>
              <a:rPr lang="pt-PT" sz="2400" b="1" dirty="0"/>
              <a:t>  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b="1" dirty="0"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dirty="0">
                <a:cs typeface="Times New Roman" panose="02020603050405020304" pitchFamily="18" charset="0"/>
              </a:rPr>
              <a:t>Online Communication Platform and Toolkit  (D5.2)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b="1" dirty="0"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Rationale: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digital and user-friendly access will ensure a wider use of the communication toolkit 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Instruct-ERIC and CCMAR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Funding: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budget from task 5.1 and WP4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1C448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communication staff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b="1" dirty="0"/>
          </a:p>
          <a:p>
            <a:pPr marL="0" indent="0">
              <a:spcAft>
                <a:spcPts val="600"/>
              </a:spcAft>
              <a:buFont typeface="System Font"/>
              <a:buNone/>
            </a:pPr>
            <a:endParaRPr lang="pt-PT" dirty="0"/>
          </a:p>
          <a:p>
            <a:pPr marL="457200" lvl="1" indent="0">
              <a:buFont typeface="System Font"/>
              <a:buNone/>
            </a:pPr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D41E9A3-472D-497D-B3A0-3444E548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414" y="136525"/>
            <a:ext cx="8945008" cy="627801"/>
          </a:xfrm>
        </p:spPr>
        <p:txBody>
          <a:bodyPr/>
          <a:lstStyle/>
          <a:p>
            <a:r>
              <a:rPr lang="en-US" dirty="0"/>
              <a:t>RI Communication Toolkit</a:t>
            </a:r>
          </a:p>
        </p:txBody>
      </p:sp>
    </p:spTree>
    <p:extLst>
      <p:ext uri="{BB962C8B-B14F-4D97-AF65-F5344CB8AC3E}">
        <p14:creationId xmlns:p14="http://schemas.microsoft.com/office/powerpoint/2010/main" val="339528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-VIS">
      <a:dk1>
        <a:srgbClr val="595959"/>
      </a:dk1>
      <a:lt1>
        <a:srgbClr val="FFFFFF"/>
      </a:lt1>
      <a:dk2>
        <a:srgbClr val="808285"/>
      </a:dk2>
      <a:lt2>
        <a:srgbClr val="E7E6E6"/>
      </a:lt2>
      <a:accent1>
        <a:srgbClr val="1C448F"/>
      </a:accent1>
      <a:accent2>
        <a:srgbClr val="8C489A"/>
      </a:accent2>
      <a:accent3>
        <a:srgbClr val="F26727"/>
      </a:accent3>
      <a:accent4>
        <a:srgbClr val="FDB71C"/>
      </a:accent4>
      <a:accent5>
        <a:srgbClr val="E21B79"/>
      </a:accent5>
      <a:accent6>
        <a:srgbClr val="A3D064"/>
      </a:accent6>
      <a:hlink>
        <a:srgbClr val="02B4EF"/>
      </a:hlink>
      <a:folHlink>
        <a:srgbClr val="00B1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32C39C44741BF79BC38AD5E6610" ma:contentTypeVersion="13" ma:contentTypeDescription="Create a new document." ma:contentTypeScope="" ma:versionID="d4370b114976b9b26aea9055cec7dba8">
  <xsd:schema xmlns:xsd="http://www.w3.org/2001/XMLSchema" xmlns:xs="http://www.w3.org/2001/XMLSchema" xmlns:p="http://schemas.microsoft.com/office/2006/metadata/properties" xmlns:ns2="e2c0e2de-22d9-41f8-bc7f-abe57dc77e95" xmlns:ns3="9e3c11ec-fd1a-4c2a-b1fe-4c21c29a5ff6" targetNamespace="http://schemas.microsoft.com/office/2006/metadata/properties" ma:root="true" ma:fieldsID="cb4aa956c3e0c5e7c35706a4f3bb5644" ns2:_="" ns3:_="">
    <xsd:import namespace="e2c0e2de-22d9-41f8-bc7f-abe57dc77e95"/>
    <xsd:import namespace="9e3c11ec-fd1a-4c2a-b1fe-4c21c29a5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0e2de-22d9-41f8-bc7f-abe57dc77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c11ec-fd1a-4c2a-b1fe-4c21c29a5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4E1E63-8A6C-4268-803D-7AECEAEED3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0A386A-687F-4CF1-A0C7-49A0A9FE5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20A8B-6EE0-47CB-8721-9E6672B78134}"/>
</file>

<file path=docProps/app.xml><?xml version="1.0" encoding="utf-8"?>
<Properties xmlns="http://schemas.openxmlformats.org/officeDocument/2006/extended-properties" xmlns:vt="http://schemas.openxmlformats.org/officeDocument/2006/docPropsVTypes">
  <TotalTime>12925</TotalTime>
  <Words>734</Words>
  <Application>Microsoft Office PowerPoint</Application>
  <PresentationFormat>Widescreen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Seravek</vt:lpstr>
      <vt:lpstr>System Font</vt:lpstr>
      <vt:lpstr>Office Theme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  <vt:lpstr>RI Communication Toolkit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Haley</dc:creator>
  <cp:lastModifiedBy>Rita Costa Abecasis</cp:lastModifiedBy>
  <cp:revision>85</cp:revision>
  <dcterms:created xsi:type="dcterms:W3CDTF">2019-04-12T13:04:24Z</dcterms:created>
  <dcterms:modified xsi:type="dcterms:W3CDTF">2022-01-14T12:28:22Z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0x010100520C832C39C44741BF79BC38AD5E6610</vt:lpwstr>
  </property>
</Properties>
</file>