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17"/>
  </p:notesMasterIdLst>
  <p:sldIdLst>
    <p:sldId id="256" r:id="rId6"/>
    <p:sldId id="279" r:id="rId7"/>
    <p:sldId id="280" r:id="rId8"/>
    <p:sldId id="290" r:id="rId9"/>
    <p:sldId id="291" r:id="rId10"/>
    <p:sldId id="258" r:id="rId11"/>
    <p:sldId id="259" r:id="rId12"/>
    <p:sldId id="287" r:id="rId13"/>
    <p:sldId id="288" r:id="rId14"/>
    <p:sldId id="257" r:id="rId15"/>
    <p:sldId id="26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0F09B7-17AD-DEF5-4D8F-68D617A98C46}" v="1299" dt="2022-01-17T13:08:53.813"/>
    <p1510:client id="{9F92A1F2-2C00-DC0D-BD9C-6379F483E492}" v="35" dt="2022-01-16T19:25:23.330"/>
    <p1510:client id="{B3518F92-960D-B597-9FD9-2B2E30698D56}" v="2" dt="2022-01-26T09:06:04.025"/>
    <p1510:client id="{C689EB7C-9843-534E-9468-EDFEDEDA28A8}" v="90" dt="2022-01-17T09:12:41.7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 Daenke" userId="S::susan@instruct-eric.org::0d945b6c-6dd1-4711-8bbc-e3bd725c6ca7" providerId="AD" clId="Web-{290F09B7-17AD-DEF5-4D8F-68D617A98C46}"/>
    <pc:docChg chg="addSld modSld">
      <pc:chgData name="Susan Daenke" userId="S::susan@instruct-eric.org::0d945b6c-6dd1-4711-8bbc-e3bd725c6ca7" providerId="AD" clId="Web-{290F09B7-17AD-DEF5-4D8F-68D617A98C46}" dt="2022-01-17T13:08:53.813" v="1282" actId="20577"/>
      <pc:docMkLst>
        <pc:docMk/>
      </pc:docMkLst>
      <pc:sldChg chg="modSp">
        <pc:chgData name="Susan Daenke" userId="S::susan@instruct-eric.org::0d945b6c-6dd1-4711-8bbc-e3bd725c6ca7" providerId="AD" clId="Web-{290F09B7-17AD-DEF5-4D8F-68D617A98C46}" dt="2022-01-16T12:46:33.810" v="16" actId="1076"/>
        <pc:sldMkLst>
          <pc:docMk/>
          <pc:sldMk cId="1782842170" sldId="256"/>
        </pc:sldMkLst>
        <pc:spChg chg="mod">
          <ac:chgData name="Susan Daenke" userId="S::susan@instruct-eric.org::0d945b6c-6dd1-4711-8bbc-e3bd725c6ca7" providerId="AD" clId="Web-{290F09B7-17AD-DEF5-4D8F-68D617A98C46}" dt="2022-01-16T12:46:33.810" v="16" actId="1076"/>
          <ac:spMkLst>
            <pc:docMk/>
            <pc:sldMk cId="1782842170" sldId="256"/>
            <ac:spMk id="6" creationId="{1D562C14-5647-694B-8513-F7EC30339F49}"/>
          </ac:spMkLst>
        </pc:spChg>
        <pc:spChg chg="mod">
          <ac:chgData name="Susan Daenke" userId="S::susan@instruct-eric.org::0d945b6c-6dd1-4711-8bbc-e3bd725c6ca7" providerId="AD" clId="Web-{290F09B7-17AD-DEF5-4D8F-68D617A98C46}" dt="2022-01-16T12:46:22.700" v="13" actId="20577"/>
          <ac:spMkLst>
            <pc:docMk/>
            <pc:sldMk cId="1782842170" sldId="256"/>
            <ac:spMk id="9" creationId="{620F3BBB-6D78-1040-ACF4-D2220F226027}"/>
          </ac:spMkLst>
        </pc:spChg>
      </pc:sldChg>
      <pc:sldChg chg="modSp">
        <pc:chgData name="Susan Daenke" userId="S::susan@instruct-eric.org::0d945b6c-6dd1-4711-8bbc-e3bd725c6ca7" providerId="AD" clId="Web-{290F09B7-17AD-DEF5-4D8F-68D617A98C46}" dt="2022-01-17T10:29:50.387" v="42"/>
        <pc:sldMkLst>
          <pc:docMk/>
          <pc:sldMk cId="1739286527" sldId="257"/>
        </pc:sldMkLst>
        <pc:graphicFrameChg chg="mod modGraphic">
          <ac:chgData name="Susan Daenke" userId="S::susan@instruct-eric.org::0d945b6c-6dd1-4711-8bbc-e3bd725c6ca7" providerId="AD" clId="Web-{290F09B7-17AD-DEF5-4D8F-68D617A98C46}" dt="2022-01-17T10:29:50.387" v="42"/>
          <ac:graphicFrameMkLst>
            <pc:docMk/>
            <pc:sldMk cId="1739286527" sldId="257"/>
            <ac:graphicFrameMk id="2" creationId="{54E3C4D7-0BAA-4546-AE06-C1CBCD9F3C08}"/>
          </ac:graphicFrameMkLst>
        </pc:graphicFrameChg>
      </pc:sldChg>
      <pc:sldChg chg="modSp new">
        <pc:chgData name="Susan Daenke" userId="S::susan@instruct-eric.org::0d945b6c-6dd1-4711-8bbc-e3bd725c6ca7" providerId="AD" clId="Web-{290F09B7-17AD-DEF5-4D8F-68D617A98C46}" dt="2022-01-17T13:08:53.813" v="1282" actId="20577"/>
        <pc:sldMkLst>
          <pc:docMk/>
          <pc:sldMk cId="1942683668" sldId="292"/>
        </pc:sldMkLst>
        <pc:spChg chg="mod">
          <ac:chgData name="Susan Daenke" userId="S::susan@instruct-eric.org::0d945b6c-6dd1-4711-8bbc-e3bd725c6ca7" providerId="AD" clId="Web-{290F09B7-17AD-DEF5-4D8F-68D617A98C46}" dt="2022-01-17T09:20:01.584" v="30" actId="20577"/>
          <ac:spMkLst>
            <pc:docMk/>
            <pc:sldMk cId="1942683668" sldId="292"/>
            <ac:spMk id="2" creationId="{8863958B-970C-46AE-AA69-AED8509A64A1}"/>
          </ac:spMkLst>
        </pc:spChg>
        <pc:spChg chg="mod">
          <ac:chgData name="Susan Daenke" userId="S::susan@instruct-eric.org::0d945b6c-6dd1-4711-8bbc-e3bd725c6ca7" providerId="AD" clId="Web-{290F09B7-17AD-DEF5-4D8F-68D617A98C46}" dt="2022-01-17T13:08:53.813" v="1282" actId="20577"/>
          <ac:spMkLst>
            <pc:docMk/>
            <pc:sldMk cId="1942683668" sldId="292"/>
            <ac:spMk id="3" creationId="{1365EE32-C321-43AC-82CD-A68942FF4DDD}"/>
          </ac:spMkLst>
        </pc:spChg>
      </pc:sldChg>
      <pc:sldChg chg="modSp new">
        <pc:chgData name="Susan Daenke" userId="S::susan@instruct-eric.org::0d945b6c-6dd1-4711-8bbc-e3bd725c6ca7" providerId="AD" clId="Web-{290F09B7-17AD-DEF5-4D8F-68D617A98C46}" dt="2022-01-17T12:42:44.522" v="1211" actId="20577"/>
        <pc:sldMkLst>
          <pc:docMk/>
          <pc:sldMk cId="2678281025" sldId="293"/>
        </pc:sldMkLst>
        <pc:spChg chg="mod">
          <ac:chgData name="Susan Daenke" userId="S::susan@instruct-eric.org::0d945b6c-6dd1-4711-8bbc-e3bd725c6ca7" providerId="AD" clId="Web-{290F09B7-17AD-DEF5-4D8F-68D617A98C46}" dt="2022-01-17T11:53:49.734" v="659" actId="20577"/>
          <ac:spMkLst>
            <pc:docMk/>
            <pc:sldMk cId="2678281025" sldId="293"/>
            <ac:spMk id="2" creationId="{13C9ED92-5567-4FBB-8E60-6EA1974C87F3}"/>
          </ac:spMkLst>
        </pc:spChg>
        <pc:spChg chg="mod">
          <ac:chgData name="Susan Daenke" userId="S::susan@instruct-eric.org::0d945b6c-6dd1-4711-8bbc-e3bd725c6ca7" providerId="AD" clId="Web-{290F09B7-17AD-DEF5-4D8F-68D617A98C46}" dt="2022-01-17T12:42:44.522" v="1211" actId="20577"/>
          <ac:spMkLst>
            <pc:docMk/>
            <pc:sldMk cId="2678281025" sldId="293"/>
            <ac:spMk id="3" creationId="{2FB376A7-BB61-4A2C-914D-EC0504A24A1A}"/>
          </ac:spMkLst>
        </pc:spChg>
      </pc:sldChg>
    </pc:docChg>
  </pc:docChgLst>
  <pc:docChgLst>
    <pc:chgData name="Natalie Haley" userId="S::natalie@instruct-eric.org::ad172223-a3bb-4875-b51d-3efa0c1700df" providerId="AD" clId="Web-{9F92A1F2-2C00-DC0D-BD9C-6379F483E492}"/>
    <pc:docChg chg="modSld">
      <pc:chgData name="Natalie Haley" userId="S::natalie@instruct-eric.org::ad172223-a3bb-4875-b51d-3efa0c1700df" providerId="AD" clId="Web-{9F92A1F2-2C00-DC0D-BD9C-6379F483E492}" dt="2022-01-16T19:25:18.174" v="37" actId="20577"/>
      <pc:docMkLst>
        <pc:docMk/>
      </pc:docMkLst>
      <pc:sldChg chg="modSp">
        <pc:chgData name="Natalie Haley" userId="S::natalie@instruct-eric.org::ad172223-a3bb-4875-b51d-3efa0c1700df" providerId="AD" clId="Web-{9F92A1F2-2C00-DC0D-BD9C-6379F483E492}" dt="2022-01-16T19:21:09.120" v="21" actId="20577"/>
        <pc:sldMkLst>
          <pc:docMk/>
          <pc:sldMk cId="1405494783" sldId="287"/>
        </pc:sldMkLst>
        <pc:spChg chg="mod">
          <ac:chgData name="Natalie Haley" userId="S::natalie@instruct-eric.org::ad172223-a3bb-4875-b51d-3efa0c1700df" providerId="AD" clId="Web-{9F92A1F2-2C00-DC0D-BD9C-6379F483E492}" dt="2022-01-16T19:21:09.120" v="21" actId="20577"/>
          <ac:spMkLst>
            <pc:docMk/>
            <pc:sldMk cId="1405494783" sldId="287"/>
            <ac:spMk id="13" creationId="{9FD3DCC9-B757-9C4C-8489-969A534A3232}"/>
          </ac:spMkLst>
        </pc:spChg>
      </pc:sldChg>
      <pc:sldChg chg="modSp">
        <pc:chgData name="Natalie Haley" userId="S::natalie@instruct-eric.org::ad172223-a3bb-4875-b51d-3efa0c1700df" providerId="AD" clId="Web-{9F92A1F2-2C00-DC0D-BD9C-6379F483E492}" dt="2022-01-16T19:25:18.174" v="37" actId="20577"/>
        <pc:sldMkLst>
          <pc:docMk/>
          <pc:sldMk cId="1925472038" sldId="288"/>
        </pc:sldMkLst>
        <pc:spChg chg="mod">
          <ac:chgData name="Natalie Haley" userId="S::natalie@instruct-eric.org::ad172223-a3bb-4875-b51d-3efa0c1700df" providerId="AD" clId="Web-{9F92A1F2-2C00-DC0D-BD9C-6379F483E492}" dt="2022-01-16T19:25:18.174" v="37" actId="20577"/>
          <ac:spMkLst>
            <pc:docMk/>
            <pc:sldMk cId="1925472038" sldId="288"/>
            <ac:spMk id="13" creationId="{9FD3DCC9-B757-9C4C-8489-969A534A3232}"/>
          </ac:spMkLst>
        </pc:spChg>
      </pc:sldChg>
    </pc:docChg>
  </pc:docChgLst>
  <pc:docChgLst>
    <pc:chgData name="Natalie Haley" userId="ad172223-a3bb-4875-b51d-3efa0c1700df" providerId="ADAL" clId="{C689EB7C-9843-534E-9468-EDFEDEDA28A8}"/>
    <pc:docChg chg="undo redo custSel addSld delSld modSld sldOrd">
      <pc:chgData name="Natalie Haley" userId="ad172223-a3bb-4875-b51d-3efa0c1700df" providerId="ADAL" clId="{C689EB7C-9843-534E-9468-EDFEDEDA28A8}" dt="2022-01-17T09:12:41.710" v="431" actId="20577"/>
      <pc:docMkLst>
        <pc:docMk/>
      </pc:docMkLst>
      <pc:sldChg chg="addSp delSp modSp mod">
        <pc:chgData name="Natalie Haley" userId="ad172223-a3bb-4875-b51d-3efa0c1700df" providerId="ADAL" clId="{C689EB7C-9843-534E-9468-EDFEDEDA28A8}" dt="2022-01-14T10:29:11.813" v="88" actId="478"/>
        <pc:sldMkLst>
          <pc:docMk/>
          <pc:sldMk cId="1758967853" sldId="258"/>
        </pc:sldMkLst>
        <pc:spChg chg="add del mod">
          <ac:chgData name="Natalie Haley" userId="ad172223-a3bb-4875-b51d-3efa0c1700df" providerId="ADAL" clId="{C689EB7C-9843-534E-9468-EDFEDEDA28A8}" dt="2022-01-14T10:29:11.813" v="88" actId="478"/>
          <ac:spMkLst>
            <pc:docMk/>
            <pc:sldMk cId="1758967853" sldId="258"/>
            <ac:spMk id="3" creationId="{59015C04-ADC6-8A42-A884-57EBF36B38FA}"/>
          </ac:spMkLst>
        </pc:spChg>
        <pc:spChg chg="mod">
          <ac:chgData name="Natalie Haley" userId="ad172223-a3bb-4875-b51d-3efa0c1700df" providerId="ADAL" clId="{C689EB7C-9843-534E-9468-EDFEDEDA28A8}" dt="2022-01-14T10:17:47.248" v="64" actId="20577"/>
          <ac:spMkLst>
            <pc:docMk/>
            <pc:sldMk cId="1758967853" sldId="258"/>
            <ac:spMk id="13" creationId="{9FD3DCC9-B757-9C4C-8489-969A534A3232}"/>
          </ac:spMkLst>
        </pc:spChg>
        <pc:picChg chg="add del mod">
          <ac:chgData name="Natalie Haley" userId="ad172223-a3bb-4875-b51d-3efa0c1700df" providerId="ADAL" clId="{C689EB7C-9843-534E-9468-EDFEDEDA28A8}" dt="2022-01-14T10:29:07.014" v="86" actId="478"/>
          <ac:picMkLst>
            <pc:docMk/>
            <pc:sldMk cId="1758967853" sldId="258"/>
            <ac:picMk id="4" creationId="{6EEE0FA8-8889-2847-A650-0BA9036B9263}"/>
          </ac:picMkLst>
        </pc:picChg>
        <pc:picChg chg="add del mod">
          <ac:chgData name="Natalie Haley" userId="ad172223-a3bb-4875-b51d-3efa0c1700df" providerId="ADAL" clId="{C689EB7C-9843-534E-9468-EDFEDEDA28A8}" dt="2022-01-14T10:29:08.375" v="87" actId="478"/>
          <ac:picMkLst>
            <pc:docMk/>
            <pc:sldMk cId="1758967853" sldId="258"/>
            <ac:picMk id="5" creationId="{96BF5A2A-9525-D24C-AE73-81E4F4B8C049}"/>
          </ac:picMkLst>
        </pc:picChg>
        <pc:picChg chg="add del mod">
          <ac:chgData name="Natalie Haley" userId="ad172223-a3bb-4875-b51d-3efa0c1700df" providerId="ADAL" clId="{C689EB7C-9843-534E-9468-EDFEDEDA28A8}" dt="2022-01-14T10:29:04.440" v="84" actId="478"/>
          <ac:picMkLst>
            <pc:docMk/>
            <pc:sldMk cId="1758967853" sldId="258"/>
            <ac:picMk id="6" creationId="{ACA2915C-ACA9-AA47-882B-1AFC33C8E2DC}"/>
          </ac:picMkLst>
        </pc:picChg>
      </pc:sldChg>
      <pc:sldChg chg="modSp mod modNotesTx">
        <pc:chgData name="Natalie Haley" userId="ad172223-a3bb-4875-b51d-3efa0c1700df" providerId="ADAL" clId="{C689EB7C-9843-534E-9468-EDFEDEDA28A8}" dt="2022-01-14T10:40:27.418" v="387" actId="27636"/>
        <pc:sldMkLst>
          <pc:docMk/>
          <pc:sldMk cId="1374003248" sldId="259"/>
        </pc:sldMkLst>
        <pc:spChg chg="mod">
          <ac:chgData name="Natalie Haley" userId="ad172223-a3bb-4875-b51d-3efa0c1700df" providerId="ADAL" clId="{C689EB7C-9843-534E-9468-EDFEDEDA28A8}" dt="2022-01-14T10:40:27.418" v="387" actId="27636"/>
          <ac:spMkLst>
            <pc:docMk/>
            <pc:sldMk cId="1374003248" sldId="259"/>
            <ac:spMk id="13" creationId="{9FD3DCC9-B757-9C4C-8489-969A534A3232}"/>
          </ac:spMkLst>
        </pc:spChg>
      </pc:sldChg>
      <pc:sldChg chg="mod ord modShow">
        <pc:chgData name="Natalie Haley" userId="ad172223-a3bb-4875-b51d-3efa0c1700df" providerId="ADAL" clId="{C689EB7C-9843-534E-9468-EDFEDEDA28A8}" dt="2022-01-14T10:26:27.701" v="66" actId="729"/>
        <pc:sldMkLst>
          <pc:docMk/>
          <pc:sldMk cId="2027953415" sldId="279"/>
        </pc:sldMkLst>
      </pc:sldChg>
      <pc:sldChg chg="addSp delSp modSp add mod setBg modClrScheme chgLayout">
        <pc:chgData name="Natalie Haley" userId="ad172223-a3bb-4875-b51d-3efa0c1700df" providerId="ADAL" clId="{C689EB7C-9843-534E-9468-EDFEDEDA28A8}" dt="2022-01-14T10:37:44.065" v="281"/>
        <pc:sldMkLst>
          <pc:docMk/>
          <pc:sldMk cId="232688742" sldId="280"/>
        </pc:sldMkLst>
        <pc:spChg chg="add del">
          <ac:chgData name="Natalie Haley" userId="ad172223-a3bb-4875-b51d-3efa0c1700df" providerId="ADAL" clId="{C689EB7C-9843-534E-9468-EDFEDEDA28A8}" dt="2022-01-14T10:27:49.497" v="74" actId="478"/>
          <ac:spMkLst>
            <pc:docMk/>
            <pc:sldMk cId="232688742" sldId="280"/>
            <ac:spMk id="2" creationId="{FE75716D-9CE4-4E90-8159-9238E6CDE5CE}"/>
          </ac:spMkLst>
        </pc:spChg>
        <pc:spChg chg="add del mod ord">
          <ac:chgData name="Natalie Haley" userId="ad172223-a3bb-4875-b51d-3efa0c1700df" providerId="ADAL" clId="{C689EB7C-9843-534E-9468-EDFEDEDA28A8}" dt="2022-01-14T10:27:49.497" v="74" actId="478"/>
          <ac:spMkLst>
            <pc:docMk/>
            <pc:sldMk cId="232688742" sldId="280"/>
            <ac:spMk id="3" creationId="{24BBDF98-D876-7A44-BB5C-C371D3141614}"/>
          </ac:spMkLst>
        </pc:spChg>
        <pc:spChg chg="add del mod ord">
          <ac:chgData name="Natalie Haley" userId="ad172223-a3bb-4875-b51d-3efa0c1700df" providerId="ADAL" clId="{C689EB7C-9843-534E-9468-EDFEDEDA28A8}" dt="2022-01-14T10:27:49.497" v="74" actId="478"/>
          <ac:spMkLst>
            <pc:docMk/>
            <pc:sldMk cId="232688742" sldId="280"/>
            <ac:spMk id="4" creationId="{CC74CDAA-C5B8-F844-AF12-BE634D8D76A4}"/>
          </ac:spMkLst>
        </pc:spChg>
        <pc:spChg chg="add del mod">
          <ac:chgData name="Natalie Haley" userId="ad172223-a3bb-4875-b51d-3efa0c1700df" providerId="ADAL" clId="{C689EB7C-9843-534E-9468-EDFEDEDA28A8}" dt="2022-01-14T10:27:46.302" v="73" actId="478"/>
          <ac:spMkLst>
            <pc:docMk/>
            <pc:sldMk cId="232688742" sldId="280"/>
            <ac:spMk id="6" creationId="{56A4585B-1B69-504A-9C74-85B28566F1D0}"/>
          </ac:spMkLst>
        </pc:spChg>
        <pc:spChg chg="add del mod">
          <ac:chgData name="Natalie Haley" userId="ad172223-a3bb-4875-b51d-3efa0c1700df" providerId="ADAL" clId="{C689EB7C-9843-534E-9468-EDFEDEDA28A8}" dt="2022-01-14T10:27:46.302" v="73" actId="478"/>
          <ac:spMkLst>
            <pc:docMk/>
            <pc:sldMk cId="232688742" sldId="280"/>
            <ac:spMk id="8" creationId="{DD27AC0A-4B4A-B343-8C13-5610A380B741}"/>
          </ac:spMkLst>
        </pc:spChg>
        <pc:spChg chg="add del mod">
          <ac:chgData name="Natalie Haley" userId="ad172223-a3bb-4875-b51d-3efa0c1700df" providerId="ADAL" clId="{C689EB7C-9843-534E-9468-EDFEDEDA28A8}" dt="2022-01-14T10:27:53.894" v="75" actId="478"/>
          <ac:spMkLst>
            <pc:docMk/>
            <pc:sldMk cId="232688742" sldId="280"/>
            <ac:spMk id="10" creationId="{6DF86F7C-E29E-3C49-85D9-8C77523EBD18}"/>
          </ac:spMkLst>
        </pc:spChg>
        <pc:spChg chg="add mod">
          <ac:chgData name="Natalie Haley" userId="ad172223-a3bb-4875-b51d-3efa0c1700df" providerId="ADAL" clId="{C689EB7C-9843-534E-9468-EDFEDEDA28A8}" dt="2022-01-14T10:36:43.848" v="196" actId="404"/>
          <ac:spMkLst>
            <pc:docMk/>
            <pc:sldMk cId="232688742" sldId="280"/>
            <ac:spMk id="11" creationId="{045EE686-D6D8-064A-8BD4-9BB2FAE7E3B2}"/>
          </ac:spMkLst>
        </pc:spChg>
        <pc:spChg chg="add mod">
          <ac:chgData name="Natalie Haley" userId="ad172223-a3bb-4875-b51d-3efa0c1700df" providerId="ADAL" clId="{C689EB7C-9843-534E-9468-EDFEDEDA28A8}" dt="2022-01-14T10:37:39.792" v="279" actId="20577"/>
          <ac:spMkLst>
            <pc:docMk/>
            <pc:sldMk cId="232688742" sldId="280"/>
            <ac:spMk id="13" creationId="{97E1A057-6B23-7B44-BDC3-F620CB00CCA3}"/>
          </ac:spMkLst>
        </pc:spChg>
        <pc:spChg chg="add del mod">
          <ac:chgData name="Natalie Haley" userId="ad172223-a3bb-4875-b51d-3efa0c1700df" providerId="ADAL" clId="{C689EB7C-9843-534E-9468-EDFEDEDA28A8}" dt="2022-01-14T10:37:44.065" v="281"/>
          <ac:spMkLst>
            <pc:docMk/>
            <pc:sldMk cId="232688742" sldId="280"/>
            <ac:spMk id="14" creationId="{71F495F7-9830-434F-9B22-1B889333410D}"/>
          </ac:spMkLst>
        </pc:spChg>
        <pc:picChg chg="add del mod ord">
          <ac:chgData name="Natalie Haley" userId="ad172223-a3bb-4875-b51d-3efa0c1700df" providerId="ADAL" clId="{C689EB7C-9843-534E-9468-EDFEDEDA28A8}" dt="2022-01-14T10:27:49.497" v="74" actId="478"/>
          <ac:picMkLst>
            <pc:docMk/>
            <pc:sldMk cId="232688742" sldId="280"/>
            <ac:picMk id="5" creationId="{5AD6BA39-ACCC-6B45-B1D9-A837ACB573C1}"/>
          </ac:picMkLst>
        </pc:picChg>
        <pc:picChg chg="add mod">
          <ac:chgData name="Natalie Haley" userId="ad172223-a3bb-4875-b51d-3efa0c1700df" providerId="ADAL" clId="{C689EB7C-9843-534E-9468-EDFEDEDA28A8}" dt="2022-01-14T10:27:54.783" v="76"/>
          <ac:picMkLst>
            <pc:docMk/>
            <pc:sldMk cId="232688742" sldId="280"/>
            <ac:picMk id="12" creationId="{AD95C6F0-28BA-8543-9638-17985378CFE9}"/>
          </ac:picMkLst>
        </pc:picChg>
      </pc:sldChg>
      <pc:sldChg chg="del">
        <pc:chgData name="Natalie Haley" userId="ad172223-a3bb-4875-b51d-3efa0c1700df" providerId="ADAL" clId="{C689EB7C-9843-534E-9468-EDFEDEDA28A8}" dt="2022-01-14T10:15:19.669" v="23" actId="2696"/>
        <pc:sldMkLst>
          <pc:docMk/>
          <pc:sldMk cId="3728477815" sldId="286"/>
        </pc:sldMkLst>
      </pc:sldChg>
      <pc:sldChg chg="modSp mod">
        <pc:chgData name="Natalie Haley" userId="ad172223-a3bb-4875-b51d-3efa0c1700df" providerId="ADAL" clId="{C689EB7C-9843-534E-9468-EDFEDEDA28A8}" dt="2022-01-17T09:12:41.710" v="431" actId="20577"/>
        <pc:sldMkLst>
          <pc:docMk/>
          <pc:sldMk cId="1405494783" sldId="287"/>
        </pc:sldMkLst>
        <pc:spChg chg="mod">
          <ac:chgData name="Natalie Haley" userId="ad172223-a3bb-4875-b51d-3efa0c1700df" providerId="ADAL" clId="{C689EB7C-9843-534E-9468-EDFEDEDA28A8}" dt="2022-01-17T09:12:41.710" v="431" actId="20577"/>
          <ac:spMkLst>
            <pc:docMk/>
            <pc:sldMk cId="1405494783" sldId="287"/>
            <ac:spMk id="13" creationId="{9FD3DCC9-B757-9C4C-8489-969A534A3232}"/>
          </ac:spMkLst>
        </pc:spChg>
      </pc:sldChg>
      <pc:sldChg chg="modSp mod">
        <pc:chgData name="Natalie Haley" userId="ad172223-a3bb-4875-b51d-3efa0c1700df" providerId="ADAL" clId="{C689EB7C-9843-534E-9468-EDFEDEDA28A8}" dt="2022-01-16T19:26:18.948" v="430" actId="207"/>
        <pc:sldMkLst>
          <pc:docMk/>
          <pc:sldMk cId="1925472038" sldId="288"/>
        </pc:sldMkLst>
        <pc:spChg chg="mod">
          <ac:chgData name="Natalie Haley" userId="ad172223-a3bb-4875-b51d-3efa0c1700df" providerId="ADAL" clId="{C689EB7C-9843-534E-9468-EDFEDEDA28A8}" dt="2022-01-16T19:26:18.948" v="430" actId="207"/>
          <ac:spMkLst>
            <pc:docMk/>
            <pc:sldMk cId="1925472038" sldId="288"/>
            <ac:spMk id="13" creationId="{9FD3DCC9-B757-9C4C-8489-969A534A3232}"/>
          </ac:spMkLst>
        </pc:spChg>
      </pc:sldChg>
      <pc:sldChg chg="delSp modSp add mod">
        <pc:chgData name="Natalie Haley" userId="ad172223-a3bb-4875-b51d-3efa0c1700df" providerId="ADAL" clId="{C689EB7C-9843-534E-9468-EDFEDEDA28A8}" dt="2022-01-14T10:41:36.535" v="421" actId="21"/>
        <pc:sldMkLst>
          <pc:docMk/>
          <pc:sldMk cId="1702197257" sldId="290"/>
        </pc:sldMkLst>
        <pc:spChg chg="del">
          <ac:chgData name="Natalie Haley" userId="ad172223-a3bb-4875-b51d-3efa0c1700df" providerId="ADAL" clId="{C689EB7C-9843-534E-9468-EDFEDEDA28A8}" dt="2022-01-14T10:41:28.502" v="419" actId="478"/>
          <ac:spMkLst>
            <pc:docMk/>
            <pc:sldMk cId="1702197257" sldId="290"/>
            <ac:spMk id="31" creationId="{6C792755-8341-4554-9DBC-4D17FCA395EE}"/>
          </ac:spMkLst>
        </pc:spChg>
        <pc:spChg chg="del">
          <ac:chgData name="Natalie Haley" userId="ad172223-a3bb-4875-b51d-3efa0c1700df" providerId="ADAL" clId="{C689EB7C-9843-534E-9468-EDFEDEDA28A8}" dt="2022-01-14T10:41:27.118" v="418" actId="478"/>
          <ac:spMkLst>
            <pc:docMk/>
            <pc:sldMk cId="1702197257" sldId="290"/>
            <ac:spMk id="36" creationId="{D694865B-3957-4AEB-B7A2-5997403EBC56}"/>
          </ac:spMkLst>
        </pc:spChg>
        <pc:spChg chg="del">
          <ac:chgData name="Natalie Haley" userId="ad172223-a3bb-4875-b51d-3efa0c1700df" providerId="ADAL" clId="{C689EB7C-9843-534E-9468-EDFEDEDA28A8}" dt="2022-01-14T10:41:25.442" v="417" actId="478"/>
          <ac:spMkLst>
            <pc:docMk/>
            <pc:sldMk cId="1702197257" sldId="290"/>
            <ac:spMk id="37" creationId="{3796F457-3253-4904-A07C-100B6A4655A1}"/>
          </ac:spMkLst>
        </pc:spChg>
        <pc:spChg chg="del">
          <ac:chgData name="Natalie Haley" userId="ad172223-a3bb-4875-b51d-3efa0c1700df" providerId="ADAL" clId="{C689EB7C-9843-534E-9468-EDFEDEDA28A8}" dt="2022-01-14T10:41:29.920" v="420" actId="478"/>
          <ac:spMkLst>
            <pc:docMk/>
            <pc:sldMk cId="1702197257" sldId="290"/>
            <ac:spMk id="38" creationId="{E819697F-2EB8-403F-9A2F-CB4E1819B327}"/>
          </ac:spMkLst>
        </pc:spChg>
        <pc:spChg chg="del">
          <ac:chgData name="Natalie Haley" userId="ad172223-a3bb-4875-b51d-3efa0c1700df" providerId="ADAL" clId="{C689EB7C-9843-534E-9468-EDFEDEDA28A8}" dt="2022-01-14T10:41:36.535" v="421" actId="21"/>
          <ac:spMkLst>
            <pc:docMk/>
            <pc:sldMk cId="1702197257" sldId="290"/>
            <ac:spMk id="2103" creationId="{7E6AA9D2-43B6-4950-8F09-30A8BF02980A}"/>
          </ac:spMkLst>
        </pc:spChg>
        <pc:graphicFrameChg chg="mod">
          <ac:chgData name="Natalie Haley" userId="ad172223-a3bb-4875-b51d-3efa0c1700df" providerId="ADAL" clId="{C689EB7C-9843-534E-9468-EDFEDEDA28A8}" dt="2022-01-14T10:41:10.985" v="416" actId="20577"/>
          <ac:graphicFrameMkLst>
            <pc:docMk/>
            <pc:sldMk cId="1702197257" sldId="290"/>
            <ac:graphicFrameMk id="4" creationId="{621A08F0-4711-544B-8AAD-06E6B8986B26}"/>
          </ac:graphicFrameMkLst>
        </pc:graphicFrameChg>
      </pc:sldChg>
      <pc:sldChg chg="addSp delSp modSp add mod modAnim">
        <pc:chgData name="Natalie Haley" userId="ad172223-a3bb-4875-b51d-3efa0c1700df" providerId="ADAL" clId="{C689EB7C-9843-534E-9468-EDFEDEDA28A8}" dt="2022-01-14T10:42:37.396" v="427"/>
        <pc:sldMkLst>
          <pc:docMk/>
          <pc:sldMk cId="2711644823" sldId="291"/>
        </pc:sldMkLst>
        <pc:spChg chg="mod">
          <ac:chgData name="Natalie Haley" userId="ad172223-a3bb-4875-b51d-3efa0c1700df" providerId="ADAL" clId="{C689EB7C-9843-534E-9468-EDFEDEDA28A8}" dt="2022-01-14T10:29:26.466" v="108" actId="20577"/>
          <ac:spMkLst>
            <pc:docMk/>
            <pc:sldMk cId="2711644823" sldId="291"/>
            <ac:spMk id="3" creationId="{24BBDF98-D876-7A44-BB5C-C371D3141614}"/>
          </ac:spMkLst>
        </pc:spChg>
        <pc:spChg chg="add del mod">
          <ac:chgData name="Natalie Haley" userId="ad172223-a3bb-4875-b51d-3efa0c1700df" providerId="ADAL" clId="{C689EB7C-9843-534E-9468-EDFEDEDA28A8}" dt="2022-01-14T10:35:00.084" v="169" actId="478"/>
          <ac:spMkLst>
            <pc:docMk/>
            <pc:sldMk cId="2711644823" sldId="291"/>
            <ac:spMk id="5" creationId="{8657AAA9-D81E-D940-BB61-A9A84036CF09}"/>
          </ac:spMkLst>
        </pc:spChg>
        <pc:spChg chg="add mod">
          <ac:chgData name="Natalie Haley" userId="ad172223-a3bb-4875-b51d-3efa0c1700df" providerId="ADAL" clId="{C689EB7C-9843-534E-9468-EDFEDEDA28A8}" dt="2022-01-14T10:42:25.947" v="426" actId="208"/>
          <ac:spMkLst>
            <pc:docMk/>
            <pc:sldMk cId="2711644823" sldId="291"/>
            <ac:spMk id="21" creationId="{5B9B8239-6546-C045-B192-9E7B0C03F30A}"/>
          </ac:spMkLst>
        </pc:spChg>
        <pc:spChg chg="del">
          <ac:chgData name="Natalie Haley" userId="ad172223-a3bb-4875-b51d-3efa0c1700df" providerId="ADAL" clId="{C689EB7C-9843-534E-9468-EDFEDEDA28A8}" dt="2022-01-14T10:29:29.272" v="109" actId="478"/>
          <ac:spMkLst>
            <pc:docMk/>
            <pc:sldMk cId="2711644823" sldId="291"/>
            <ac:spMk id="31" creationId="{6C792755-8341-4554-9DBC-4D17FCA395EE}"/>
          </ac:spMkLst>
        </pc:spChg>
        <pc:spChg chg="del">
          <ac:chgData name="Natalie Haley" userId="ad172223-a3bb-4875-b51d-3efa0c1700df" providerId="ADAL" clId="{C689EB7C-9843-534E-9468-EDFEDEDA28A8}" dt="2022-01-14T10:29:29.272" v="109" actId="478"/>
          <ac:spMkLst>
            <pc:docMk/>
            <pc:sldMk cId="2711644823" sldId="291"/>
            <ac:spMk id="36" creationId="{D694865B-3957-4AEB-B7A2-5997403EBC56}"/>
          </ac:spMkLst>
        </pc:spChg>
        <pc:spChg chg="del">
          <ac:chgData name="Natalie Haley" userId="ad172223-a3bb-4875-b51d-3efa0c1700df" providerId="ADAL" clId="{C689EB7C-9843-534E-9468-EDFEDEDA28A8}" dt="2022-01-14T10:29:29.272" v="109" actId="478"/>
          <ac:spMkLst>
            <pc:docMk/>
            <pc:sldMk cId="2711644823" sldId="291"/>
            <ac:spMk id="37" creationId="{3796F457-3253-4904-A07C-100B6A4655A1}"/>
          </ac:spMkLst>
        </pc:spChg>
        <pc:spChg chg="del">
          <ac:chgData name="Natalie Haley" userId="ad172223-a3bb-4875-b51d-3efa0c1700df" providerId="ADAL" clId="{C689EB7C-9843-534E-9468-EDFEDEDA28A8}" dt="2022-01-14T10:29:29.272" v="109" actId="478"/>
          <ac:spMkLst>
            <pc:docMk/>
            <pc:sldMk cId="2711644823" sldId="291"/>
            <ac:spMk id="38" creationId="{E819697F-2EB8-403F-9A2F-CB4E1819B327}"/>
          </ac:spMkLst>
        </pc:spChg>
        <pc:spChg chg="del">
          <ac:chgData name="Natalie Haley" userId="ad172223-a3bb-4875-b51d-3efa0c1700df" providerId="ADAL" clId="{C689EB7C-9843-534E-9468-EDFEDEDA28A8}" dt="2022-01-14T10:29:29.272" v="109" actId="478"/>
          <ac:spMkLst>
            <pc:docMk/>
            <pc:sldMk cId="2711644823" sldId="291"/>
            <ac:spMk id="1577" creationId="{578432D4-D14F-46C9-B298-026FE4C1B986}"/>
          </ac:spMkLst>
        </pc:spChg>
        <pc:spChg chg="del">
          <ac:chgData name="Natalie Haley" userId="ad172223-a3bb-4875-b51d-3efa0c1700df" providerId="ADAL" clId="{C689EB7C-9843-534E-9468-EDFEDEDA28A8}" dt="2022-01-14T10:29:29.272" v="109" actId="478"/>
          <ac:spMkLst>
            <pc:docMk/>
            <pc:sldMk cId="2711644823" sldId="291"/>
            <ac:spMk id="1994" creationId="{F2730015-08AC-449B-9531-8E4AB1EE3645}"/>
          </ac:spMkLst>
        </pc:spChg>
        <pc:spChg chg="del">
          <ac:chgData name="Natalie Haley" userId="ad172223-a3bb-4875-b51d-3efa0c1700df" providerId="ADAL" clId="{C689EB7C-9843-534E-9468-EDFEDEDA28A8}" dt="2022-01-14T10:29:29.272" v="109" actId="478"/>
          <ac:spMkLst>
            <pc:docMk/>
            <pc:sldMk cId="2711644823" sldId="291"/>
            <ac:spMk id="2103" creationId="{7E6AA9D2-43B6-4950-8F09-30A8BF02980A}"/>
          </ac:spMkLst>
        </pc:spChg>
        <pc:graphicFrameChg chg="del">
          <ac:chgData name="Natalie Haley" userId="ad172223-a3bb-4875-b51d-3efa0c1700df" providerId="ADAL" clId="{C689EB7C-9843-534E-9468-EDFEDEDA28A8}" dt="2022-01-14T10:29:29.272" v="109" actId="478"/>
          <ac:graphicFrameMkLst>
            <pc:docMk/>
            <pc:sldMk cId="2711644823" sldId="291"/>
            <ac:graphicFrameMk id="4" creationId="{621A08F0-4711-544B-8AAD-06E6B8986B26}"/>
          </ac:graphicFrameMkLst>
        </pc:graphicFrameChg>
        <pc:graphicFrameChg chg="del">
          <ac:chgData name="Natalie Haley" userId="ad172223-a3bb-4875-b51d-3efa0c1700df" providerId="ADAL" clId="{C689EB7C-9843-534E-9468-EDFEDEDA28A8}" dt="2022-01-14T10:29:29.272" v="109" actId="478"/>
          <ac:graphicFrameMkLst>
            <pc:docMk/>
            <pc:sldMk cId="2711644823" sldId="291"/>
            <ac:graphicFrameMk id="1255" creationId="{7BDF4F24-7120-48E5-A3A6-E10A42CFE16B}"/>
          </ac:graphicFrameMkLst>
        </pc:graphicFrameChg>
        <pc:picChg chg="add mod">
          <ac:chgData name="Natalie Haley" userId="ad172223-a3bb-4875-b51d-3efa0c1700df" providerId="ADAL" clId="{C689EB7C-9843-534E-9468-EDFEDEDA28A8}" dt="2022-01-14T10:34:52.989" v="167" actId="1076"/>
          <ac:picMkLst>
            <pc:docMk/>
            <pc:sldMk cId="2711644823" sldId="291"/>
            <ac:picMk id="14" creationId="{9FEED3D9-CE35-254F-9A38-607EC571026D}"/>
          </ac:picMkLst>
        </pc:picChg>
        <pc:picChg chg="add mod">
          <ac:chgData name="Natalie Haley" userId="ad172223-a3bb-4875-b51d-3efa0c1700df" providerId="ADAL" clId="{C689EB7C-9843-534E-9468-EDFEDEDA28A8}" dt="2022-01-14T10:35:13.248" v="171" actId="166"/>
          <ac:picMkLst>
            <pc:docMk/>
            <pc:sldMk cId="2711644823" sldId="291"/>
            <ac:picMk id="15" creationId="{7E74AE80-A6A6-4E4F-B89A-61FC49963AF2}"/>
          </ac:picMkLst>
        </pc:picChg>
        <pc:picChg chg="add mod">
          <ac:chgData name="Natalie Haley" userId="ad172223-a3bb-4875-b51d-3efa0c1700df" providerId="ADAL" clId="{C689EB7C-9843-534E-9468-EDFEDEDA28A8}" dt="2022-01-14T10:34:55.171" v="168" actId="1076"/>
          <ac:picMkLst>
            <pc:docMk/>
            <pc:sldMk cId="2711644823" sldId="291"/>
            <ac:picMk id="16" creationId="{292D2E3F-898F-2848-9462-9BFC704F449A}"/>
          </ac:picMkLst>
        </pc:picChg>
        <pc:picChg chg="add mod">
          <ac:chgData name="Natalie Haley" userId="ad172223-a3bb-4875-b51d-3efa0c1700df" providerId="ADAL" clId="{C689EB7C-9843-534E-9468-EDFEDEDA28A8}" dt="2022-01-14T10:34:20.558" v="156" actId="1076"/>
          <ac:picMkLst>
            <pc:docMk/>
            <pc:sldMk cId="2711644823" sldId="291"/>
            <ac:picMk id="17" creationId="{9CB5025D-25D8-B747-840E-26BEB884F1B4}"/>
          </ac:picMkLst>
        </pc:picChg>
        <pc:picChg chg="add mod">
          <ac:chgData name="Natalie Haley" userId="ad172223-a3bb-4875-b51d-3efa0c1700df" providerId="ADAL" clId="{C689EB7C-9843-534E-9468-EDFEDEDA28A8}" dt="2022-01-14T10:34:33.630" v="163" actId="14100"/>
          <ac:picMkLst>
            <pc:docMk/>
            <pc:sldMk cId="2711644823" sldId="291"/>
            <ac:picMk id="18" creationId="{AF73C2D7-A8EE-1F49-B25C-307C2F4107A6}"/>
          </ac:picMkLst>
        </pc:picChg>
        <pc:picChg chg="add mod">
          <ac:chgData name="Natalie Haley" userId="ad172223-a3bb-4875-b51d-3efa0c1700df" providerId="ADAL" clId="{C689EB7C-9843-534E-9468-EDFEDEDA28A8}" dt="2022-01-14T10:34:30.717" v="161" actId="1076"/>
          <ac:picMkLst>
            <pc:docMk/>
            <pc:sldMk cId="2711644823" sldId="291"/>
            <ac:picMk id="19" creationId="{732EC666-0C11-E94A-B5E0-D5D0BD693DA0}"/>
          </ac:picMkLst>
        </pc:picChg>
        <pc:picChg chg="add mod">
          <ac:chgData name="Natalie Haley" userId="ad172223-a3bb-4875-b51d-3efa0c1700df" providerId="ADAL" clId="{C689EB7C-9843-534E-9468-EDFEDEDA28A8}" dt="2022-01-14T10:34:21.984" v="157" actId="1076"/>
          <ac:picMkLst>
            <pc:docMk/>
            <pc:sldMk cId="2711644823" sldId="291"/>
            <ac:picMk id="1026" creationId="{56723F26-A6D9-614A-8FBA-87BB5266D6D3}"/>
          </ac:picMkLst>
        </pc:picChg>
      </pc:sldChg>
    </pc:docChg>
  </pc:docChgLst>
  <pc:docChgLst>
    <pc:chgData name="Natalie Haley" userId="S::natalie@instruct-eric.org::ad172223-a3bb-4875-b51d-3efa0c1700df" providerId="AD" clId="Web-{2FA93DED-3401-D619-8479-2A65024E854B}"/>
    <pc:docChg chg="addSld modSld">
      <pc:chgData name="Natalie Haley" userId="S::natalie@instruct-eric.org::ad172223-a3bb-4875-b51d-3efa0c1700df" providerId="AD" clId="Web-{2FA93DED-3401-D619-8479-2A65024E854B}" dt="2022-01-14T10:02:42.540" v="285" actId="20577"/>
      <pc:docMkLst>
        <pc:docMk/>
      </pc:docMkLst>
      <pc:sldChg chg="modSp">
        <pc:chgData name="Natalie Haley" userId="S::natalie@instruct-eric.org::ad172223-a3bb-4875-b51d-3efa0c1700df" providerId="AD" clId="Web-{2FA93DED-3401-D619-8479-2A65024E854B}" dt="2022-01-14T09:59:27.801" v="270" actId="20577"/>
        <pc:sldMkLst>
          <pc:docMk/>
          <pc:sldMk cId="1758967853" sldId="258"/>
        </pc:sldMkLst>
        <pc:spChg chg="mod">
          <ac:chgData name="Natalie Haley" userId="S::natalie@instruct-eric.org::ad172223-a3bb-4875-b51d-3efa0c1700df" providerId="AD" clId="Web-{2FA93DED-3401-D619-8479-2A65024E854B}" dt="2022-01-14T09:59:27.801" v="270" actId="20577"/>
          <ac:spMkLst>
            <pc:docMk/>
            <pc:sldMk cId="1758967853" sldId="258"/>
            <ac:spMk id="13" creationId="{9FD3DCC9-B757-9C4C-8489-969A534A3232}"/>
          </ac:spMkLst>
        </pc:spChg>
      </pc:sldChg>
      <pc:sldChg chg="modSp">
        <pc:chgData name="Natalie Haley" userId="S::natalie@instruct-eric.org::ad172223-a3bb-4875-b51d-3efa0c1700df" providerId="AD" clId="Web-{2FA93DED-3401-D619-8479-2A65024E854B}" dt="2022-01-14T10:02:42.540" v="285" actId="20577"/>
        <pc:sldMkLst>
          <pc:docMk/>
          <pc:sldMk cId="1374003248" sldId="259"/>
        </pc:sldMkLst>
        <pc:spChg chg="mod">
          <ac:chgData name="Natalie Haley" userId="S::natalie@instruct-eric.org::ad172223-a3bb-4875-b51d-3efa0c1700df" providerId="AD" clId="Web-{2FA93DED-3401-D619-8479-2A65024E854B}" dt="2022-01-14T10:02:42.540" v="285" actId="20577"/>
          <ac:spMkLst>
            <pc:docMk/>
            <pc:sldMk cId="1374003248" sldId="259"/>
            <ac:spMk id="13" creationId="{9FD3DCC9-B757-9C4C-8489-969A534A3232}"/>
          </ac:spMkLst>
        </pc:spChg>
      </pc:sldChg>
      <pc:sldChg chg="modSp">
        <pc:chgData name="Natalie Haley" userId="S::natalie@instruct-eric.org::ad172223-a3bb-4875-b51d-3efa0c1700df" providerId="AD" clId="Web-{2FA93DED-3401-D619-8479-2A65024E854B}" dt="2022-01-14T09:51:35.133" v="103" actId="20577"/>
        <pc:sldMkLst>
          <pc:docMk/>
          <pc:sldMk cId="1405494783" sldId="287"/>
        </pc:sldMkLst>
        <pc:spChg chg="mod">
          <ac:chgData name="Natalie Haley" userId="S::natalie@instruct-eric.org::ad172223-a3bb-4875-b51d-3efa0c1700df" providerId="AD" clId="Web-{2FA93DED-3401-D619-8479-2A65024E854B}" dt="2022-01-14T09:51:35.133" v="103" actId="20577"/>
          <ac:spMkLst>
            <pc:docMk/>
            <pc:sldMk cId="1405494783" sldId="287"/>
            <ac:spMk id="13" creationId="{9FD3DCC9-B757-9C4C-8489-969A534A3232}"/>
          </ac:spMkLst>
        </pc:spChg>
      </pc:sldChg>
      <pc:sldChg chg="add replId">
        <pc:chgData name="Natalie Haley" userId="S::natalie@instruct-eric.org::ad172223-a3bb-4875-b51d-3efa0c1700df" providerId="AD" clId="Web-{2FA93DED-3401-D619-8479-2A65024E854B}" dt="2022-01-14T09:49:49.833" v="0"/>
        <pc:sldMkLst>
          <pc:docMk/>
          <pc:sldMk cId="1925472038" sldId="288"/>
        </pc:sldMkLst>
      </pc:sldChg>
    </pc:docChg>
  </pc:docChgLst>
  <pc:docChgLst>
    <pc:chgData name="Natalie Haley" userId="S::natalie@instruct-eric.org::ad172223-a3bb-4875-b51d-3efa0c1700df" providerId="AD" clId="Web-{B3518F92-960D-B597-9FD9-2B2E30698D56}"/>
    <pc:docChg chg="delSld">
      <pc:chgData name="Natalie Haley" userId="S::natalie@instruct-eric.org::ad172223-a3bb-4875-b51d-3efa0c1700df" providerId="AD" clId="Web-{B3518F92-960D-B597-9FD9-2B2E30698D56}" dt="2022-01-26T09:06:04.025" v="1"/>
      <pc:docMkLst>
        <pc:docMk/>
      </pc:docMkLst>
      <pc:sldChg chg="del">
        <pc:chgData name="Natalie Haley" userId="S::natalie@instruct-eric.org::ad172223-a3bb-4875-b51d-3efa0c1700df" providerId="AD" clId="Web-{B3518F92-960D-B597-9FD9-2B2E30698D56}" dt="2022-01-26T09:06:00.603" v="0"/>
        <pc:sldMkLst>
          <pc:docMk/>
          <pc:sldMk cId="1942683668" sldId="292"/>
        </pc:sldMkLst>
      </pc:sldChg>
      <pc:sldChg chg="del">
        <pc:chgData name="Natalie Haley" userId="S::natalie@instruct-eric.org::ad172223-a3bb-4875-b51d-3efa0c1700df" providerId="AD" clId="Web-{B3518F92-960D-B597-9FD9-2B2E30698D56}" dt="2022-01-26T09:06:04.025" v="1"/>
        <pc:sldMkLst>
          <pc:docMk/>
          <pc:sldMk cId="2678281025" sldId="293"/>
        </pc:sldMkLst>
      </pc:sldChg>
    </pc:docChg>
  </pc:docChgLst>
  <pc:docChgLst>
    <pc:chgData name="Natalie Haley" userId="S::natalie@instruct-eric.org::ad172223-a3bb-4875-b51d-3efa0c1700df" providerId="AD" clId="Web-{1DFDD194-45FD-23B8-D8A2-E10887C248E6}"/>
    <pc:docChg chg="modSld">
      <pc:chgData name="Natalie Haley" userId="S::natalie@instruct-eric.org::ad172223-a3bb-4875-b51d-3efa0c1700df" providerId="AD" clId="Web-{1DFDD194-45FD-23B8-D8A2-E10887C248E6}" dt="2022-01-11T12:37:28.727" v="21" actId="20577"/>
      <pc:docMkLst>
        <pc:docMk/>
      </pc:docMkLst>
      <pc:sldChg chg="modSp">
        <pc:chgData name="Natalie Haley" userId="S::natalie@instruct-eric.org::ad172223-a3bb-4875-b51d-3efa0c1700df" providerId="AD" clId="Web-{1DFDD194-45FD-23B8-D8A2-E10887C248E6}" dt="2022-01-11T12:35:02.520" v="2" actId="20577"/>
        <pc:sldMkLst>
          <pc:docMk/>
          <pc:sldMk cId="3728477815" sldId="286"/>
        </pc:sldMkLst>
        <pc:spChg chg="mod">
          <ac:chgData name="Natalie Haley" userId="S::natalie@instruct-eric.org::ad172223-a3bb-4875-b51d-3efa0c1700df" providerId="AD" clId="Web-{1DFDD194-45FD-23B8-D8A2-E10887C248E6}" dt="2022-01-11T12:35:02.520" v="2" actId="20577"/>
          <ac:spMkLst>
            <pc:docMk/>
            <pc:sldMk cId="3728477815" sldId="286"/>
            <ac:spMk id="2" creationId="{938A442B-42B0-184D-A240-30C41D20EDAA}"/>
          </ac:spMkLst>
        </pc:spChg>
      </pc:sldChg>
      <pc:sldChg chg="modSp">
        <pc:chgData name="Natalie Haley" userId="S::natalie@instruct-eric.org::ad172223-a3bb-4875-b51d-3efa0c1700df" providerId="AD" clId="Web-{1DFDD194-45FD-23B8-D8A2-E10887C248E6}" dt="2022-01-11T12:37:28.727" v="21" actId="20577"/>
        <pc:sldMkLst>
          <pc:docMk/>
          <pc:sldMk cId="1405494783" sldId="287"/>
        </pc:sldMkLst>
        <pc:spChg chg="mod">
          <ac:chgData name="Natalie Haley" userId="S::natalie@instruct-eric.org::ad172223-a3bb-4875-b51d-3efa0c1700df" providerId="AD" clId="Web-{1DFDD194-45FD-23B8-D8A2-E10887C248E6}" dt="2022-01-11T12:37:28.727" v="21" actId="20577"/>
          <ac:spMkLst>
            <pc:docMk/>
            <pc:sldMk cId="1405494783" sldId="287"/>
            <ac:spMk id="13" creationId="{9FD3DCC9-B757-9C4C-8489-969A534A3232}"/>
          </ac:spMkLst>
        </pc:spChg>
      </pc:sldChg>
    </pc:docChg>
  </pc:docChgLst>
  <pc:docChgLst>
    <pc:chgData name="Natalie Haley" userId="S::natalie@instruct-eric.org::ad172223-a3bb-4875-b51d-3efa0c1700df" providerId="AD" clId="Web-{546F9EBE-5137-2AD5-0AED-018E41ED448C}"/>
    <pc:docChg chg="modSld">
      <pc:chgData name="Natalie Haley" userId="S::natalie@instruct-eric.org::ad172223-a3bb-4875-b51d-3efa0c1700df" providerId="AD" clId="Web-{546F9EBE-5137-2AD5-0AED-018E41ED448C}" dt="2022-01-13T10:39:00.724" v="88" actId="20577"/>
      <pc:docMkLst>
        <pc:docMk/>
      </pc:docMkLst>
      <pc:sldChg chg="modSp">
        <pc:chgData name="Natalie Haley" userId="S::natalie@instruct-eric.org::ad172223-a3bb-4875-b51d-3efa0c1700df" providerId="AD" clId="Web-{546F9EBE-5137-2AD5-0AED-018E41ED448C}" dt="2022-01-13T10:17:19.066" v="79" actId="20577"/>
        <pc:sldMkLst>
          <pc:docMk/>
          <pc:sldMk cId="1374003248" sldId="259"/>
        </pc:sldMkLst>
        <pc:spChg chg="mod">
          <ac:chgData name="Natalie Haley" userId="S::natalie@instruct-eric.org::ad172223-a3bb-4875-b51d-3efa0c1700df" providerId="AD" clId="Web-{546F9EBE-5137-2AD5-0AED-018E41ED448C}" dt="2022-01-13T10:17:19.066" v="79" actId="20577"/>
          <ac:spMkLst>
            <pc:docMk/>
            <pc:sldMk cId="1374003248" sldId="259"/>
            <ac:spMk id="13" creationId="{9FD3DCC9-B757-9C4C-8489-969A534A3232}"/>
          </ac:spMkLst>
        </pc:spChg>
      </pc:sldChg>
      <pc:sldChg chg="modSp">
        <pc:chgData name="Natalie Haley" userId="S::natalie@instruct-eric.org::ad172223-a3bb-4875-b51d-3efa0c1700df" providerId="AD" clId="Web-{546F9EBE-5137-2AD5-0AED-018E41ED448C}" dt="2022-01-13T10:39:00.724" v="88" actId="20577"/>
        <pc:sldMkLst>
          <pc:docMk/>
          <pc:sldMk cId="2027953415" sldId="279"/>
        </pc:sldMkLst>
        <pc:graphicFrameChg chg="modGraphic">
          <ac:chgData name="Natalie Haley" userId="S::natalie@instruct-eric.org::ad172223-a3bb-4875-b51d-3efa0c1700df" providerId="AD" clId="Web-{546F9EBE-5137-2AD5-0AED-018E41ED448C}" dt="2022-01-13T10:39:00.724" v="88" actId="20577"/>
          <ac:graphicFrameMkLst>
            <pc:docMk/>
            <pc:sldMk cId="2027953415" sldId="279"/>
            <ac:graphicFrameMk id="4" creationId="{621A08F0-4711-544B-8AAD-06E6B8986B26}"/>
          </ac:graphicFrameMkLst>
        </pc:graphicFrameChg>
      </pc:sldChg>
      <pc:sldChg chg="modSp">
        <pc:chgData name="Natalie Haley" userId="S::natalie@instruct-eric.org::ad172223-a3bb-4875-b51d-3efa0c1700df" providerId="AD" clId="Web-{546F9EBE-5137-2AD5-0AED-018E41ED448C}" dt="2022-01-13T10:17:08.831" v="77" actId="20577"/>
        <pc:sldMkLst>
          <pc:docMk/>
          <pc:sldMk cId="1405494783" sldId="287"/>
        </pc:sldMkLst>
        <pc:spChg chg="mod">
          <ac:chgData name="Natalie Haley" userId="S::natalie@instruct-eric.org::ad172223-a3bb-4875-b51d-3efa0c1700df" providerId="AD" clId="Web-{546F9EBE-5137-2AD5-0AED-018E41ED448C}" dt="2022-01-13T10:17:08.831" v="77" actId="20577"/>
          <ac:spMkLst>
            <pc:docMk/>
            <pc:sldMk cId="1405494783" sldId="287"/>
            <ac:spMk id="13" creationId="{9FD3DCC9-B757-9C4C-8489-969A534A3232}"/>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2.png"/><Relationship Id="rId7" Type="http://schemas.openxmlformats.org/officeDocument/2006/relationships/image" Target="../media/image6.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18.svg"/><Relationship Id="rId5" Type="http://schemas.openxmlformats.org/officeDocument/2006/relationships/image" Target="../media/image8.png"/><Relationship Id="rId4" Type="http://schemas.openxmlformats.org/officeDocument/2006/relationships/image" Target="../media/image17.svg"/></Relationships>
</file>

<file path=ppt/diagrams/_rels/data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2.png"/><Relationship Id="rId7" Type="http://schemas.openxmlformats.org/officeDocument/2006/relationships/image" Target="../media/image6.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18.svg"/><Relationship Id="rId5" Type="http://schemas.openxmlformats.org/officeDocument/2006/relationships/image" Target="../media/image8.png"/><Relationship Id="rId4" Type="http://schemas.openxmlformats.org/officeDocument/2006/relationships/image" Target="../media/image17.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7C1F6E25-BE24-4D35-B9A0-B48F85E7FC2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9123EA3-290A-4DE3-AA47-8B145CBF1C28}">
      <dgm:prSet/>
      <dgm:spPr/>
      <dgm:t>
        <a:bodyPr/>
        <a:lstStyle/>
        <a:p>
          <a:pPr>
            <a:lnSpc>
              <a:spcPct val="100000"/>
            </a:lnSpc>
          </a:pPr>
          <a:r>
            <a:rPr lang="en-US" b="1"/>
            <a:t>New </a:t>
          </a:r>
          <a:r>
            <a:rPr lang="en-US" b="1" err="1"/>
            <a:t>Cooperations</a:t>
          </a:r>
          <a:endParaRPr lang="en-US" b="1">
            <a:cs typeface="Calibri"/>
          </a:endParaRPr>
        </a:p>
        <a:p>
          <a:pPr>
            <a:lnSpc>
              <a:spcPct val="100000"/>
            </a:lnSpc>
          </a:pPr>
          <a:r>
            <a:rPr lang="en-US"/>
            <a:t>RI-VIS helps infrastructures to form sustainable global partnerships and collaborations with researchers and </a:t>
          </a:r>
          <a:r>
            <a:rPr lang="en-US" err="1"/>
            <a:t>organisations</a:t>
          </a:r>
          <a:r>
            <a:rPr lang="en-US"/>
            <a:t> and increase the access to services and expertise for researchers.</a:t>
          </a:r>
        </a:p>
      </dgm:t>
    </dgm:pt>
    <dgm:pt modelId="{07213329-BAB2-4581-8BA8-C31EF85EE8CD}" type="parTrans" cxnId="{48E38D13-45B7-430C-8104-9D9BFB9BEE43}">
      <dgm:prSet/>
      <dgm:spPr/>
      <dgm:t>
        <a:bodyPr/>
        <a:lstStyle/>
        <a:p>
          <a:endParaRPr lang="en-US"/>
        </a:p>
      </dgm:t>
    </dgm:pt>
    <dgm:pt modelId="{0A80192E-CB79-4251-A77D-0B9CA7582910}" type="sibTrans" cxnId="{48E38D13-45B7-430C-8104-9D9BFB9BEE43}">
      <dgm:prSet/>
      <dgm:spPr/>
      <dgm:t>
        <a:bodyPr/>
        <a:lstStyle/>
        <a:p>
          <a:endParaRPr lang="en-US"/>
        </a:p>
      </dgm:t>
    </dgm:pt>
    <dgm:pt modelId="{60E45CC4-595D-41E7-B234-DF2A848A354E}">
      <dgm:prSet/>
      <dgm:spPr/>
      <dgm:t>
        <a:bodyPr/>
        <a:lstStyle/>
        <a:p>
          <a:pPr>
            <a:lnSpc>
              <a:spcPct val="100000"/>
            </a:lnSpc>
          </a:pPr>
          <a:r>
            <a:rPr lang="en-US" b="1"/>
            <a:t>International</a:t>
          </a:r>
          <a:r>
            <a:rPr lang="en-US" b="1">
              <a:latin typeface="Calibri Light" panose="020F0302020204030204"/>
            </a:rPr>
            <a:t> Symposia</a:t>
          </a:r>
          <a:endParaRPr lang="en-US" b="1"/>
        </a:p>
        <a:p>
          <a:pPr rtl="0">
            <a:lnSpc>
              <a:spcPct val="100000"/>
            </a:lnSpc>
          </a:pPr>
          <a:r>
            <a:rPr lang="en-US"/>
            <a:t>RI-VIS </a:t>
          </a:r>
          <a:r>
            <a:rPr lang="en-US">
              <a:latin typeface="Calibri Light" panose="020F0302020204030204"/>
            </a:rPr>
            <a:t>has held</a:t>
          </a:r>
          <a:r>
            <a:rPr lang="en-US"/>
            <a:t> three bi-regional symposia to bring together scientists, funders, and policy makers to discuss opportunities for collaboration.</a:t>
          </a:r>
        </a:p>
      </dgm:t>
    </dgm:pt>
    <dgm:pt modelId="{09A0F595-8562-4555-8728-135CE576E221}" type="parTrans" cxnId="{9DCFA51F-DCD8-423C-AE4E-E9B6C3D4ADBD}">
      <dgm:prSet/>
      <dgm:spPr/>
      <dgm:t>
        <a:bodyPr/>
        <a:lstStyle/>
        <a:p>
          <a:endParaRPr lang="en-US"/>
        </a:p>
      </dgm:t>
    </dgm:pt>
    <dgm:pt modelId="{18CF6868-4C66-4BAD-8010-DAE61A579FC8}" type="sibTrans" cxnId="{9DCFA51F-DCD8-423C-AE4E-E9B6C3D4ADBD}">
      <dgm:prSet/>
      <dgm:spPr/>
      <dgm:t>
        <a:bodyPr/>
        <a:lstStyle/>
        <a:p>
          <a:endParaRPr lang="en-US"/>
        </a:p>
      </dgm:t>
    </dgm:pt>
    <dgm:pt modelId="{F2969C44-5A6A-4F76-B813-1EB2A93C9156}">
      <dgm:prSet/>
      <dgm:spPr/>
      <dgm:t>
        <a:bodyPr/>
        <a:lstStyle/>
        <a:p>
          <a:pPr>
            <a:lnSpc>
              <a:spcPct val="100000"/>
            </a:lnSpc>
          </a:pPr>
          <a:r>
            <a:rPr lang="en-US" b="1"/>
            <a:t>Communication Standards</a:t>
          </a:r>
        </a:p>
        <a:p>
          <a:pPr rtl="0">
            <a:lnSpc>
              <a:spcPct val="100000"/>
            </a:lnSpc>
          </a:pPr>
          <a:r>
            <a:rPr lang="en-US"/>
            <a:t>RI-VIS </a:t>
          </a:r>
          <a:r>
            <a:rPr lang="en-US">
              <a:latin typeface="Calibri Light" panose="020F0302020204030204"/>
            </a:rPr>
            <a:t>has developed </a:t>
          </a:r>
          <a:r>
            <a:rPr lang="en-US"/>
            <a:t>new tools and resources to make it easier for research infrastructures to communicate and collaborate.</a:t>
          </a:r>
        </a:p>
      </dgm:t>
    </dgm:pt>
    <dgm:pt modelId="{1F2BC6BC-F915-4EBC-800F-03549C257468}" type="parTrans" cxnId="{65B2D022-E8AD-455E-B0A0-BA03BD5B2E46}">
      <dgm:prSet/>
      <dgm:spPr/>
      <dgm:t>
        <a:bodyPr/>
        <a:lstStyle/>
        <a:p>
          <a:endParaRPr lang="en-US"/>
        </a:p>
      </dgm:t>
    </dgm:pt>
    <dgm:pt modelId="{089517BE-B048-4251-85A9-2EE07AE099BB}" type="sibTrans" cxnId="{65B2D022-E8AD-455E-B0A0-BA03BD5B2E46}">
      <dgm:prSet/>
      <dgm:spPr/>
      <dgm:t>
        <a:bodyPr/>
        <a:lstStyle/>
        <a:p>
          <a:endParaRPr lang="en-US"/>
        </a:p>
      </dgm:t>
    </dgm:pt>
    <dgm:pt modelId="{2E561C0D-DFC8-46B0-93F8-454033DF856B}">
      <dgm:prSet/>
      <dgm:spPr/>
      <dgm:t>
        <a:bodyPr/>
        <a:lstStyle/>
        <a:p>
          <a:pPr>
            <a:lnSpc>
              <a:spcPct val="100000"/>
            </a:lnSpc>
          </a:pPr>
          <a:r>
            <a:rPr lang="en-US" b="1"/>
            <a:t>Exchange of Experiences</a:t>
          </a:r>
        </a:p>
        <a:p>
          <a:pPr>
            <a:lnSpc>
              <a:spcPct val="100000"/>
            </a:lnSpc>
          </a:pPr>
          <a:r>
            <a:rPr lang="en-US"/>
            <a:t>RI-VIS brings infrastructures and staff together to share best practices in communication and forming international partnerships.</a:t>
          </a:r>
        </a:p>
      </dgm:t>
    </dgm:pt>
    <dgm:pt modelId="{2CB71C81-8584-4554-8560-2BF67DB7AEE1}" type="parTrans" cxnId="{789E7077-ED2C-4087-9705-F16A95B014DD}">
      <dgm:prSet/>
      <dgm:spPr/>
      <dgm:t>
        <a:bodyPr/>
        <a:lstStyle/>
        <a:p>
          <a:endParaRPr lang="en-US"/>
        </a:p>
      </dgm:t>
    </dgm:pt>
    <dgm:pt modelId="{0A313D9F-1F54-44B7-A2E1-52EA759E1375}" type="sibTrans" cxnId="{789E7077-ED2C-4087-9705-F16A95B014DD}">
      <dgm:prSet/>
      <dgm:spPr/>
      <dgm:t>
        <a:bodyPr/>
        <a:lstStyle/>
        <a:p>
          <a:endParaRPr lang="en-US"/>
        </a:p>
      </dgm:t>
    </dgm:pt>
    <dgm:pt modelId="{EAAE120F-17E8-47AC-B250-487CE04FA997}" type="pres">
      <dgm:prSet presAssocID="{7C1F6E25-BE24-4D35-B9A0-B48F85E7FC2E}" presName="root" presStyleCnt="0">
        <dgm:presLayoutVars>
          <dgm:dir/>
          <dgm:resizeHandles val="exact"/>
        </dgm:presLayoutVars>
      </dgm:prSet>
      <dgm:spPr/>
    </dgm:pt>
    <dgm:pt modelId="{877E9DBD-FC03-47B1-9605-ACA01357C384}" type="pres">
      <dgm:prSet presAssocID="{69123EA3-290A-4DE3-AA47-8B145CBF1C28}" presName="compNode" presStyleCnt="0"/>
      <dgm:spPr/>
    </dgm:pt>
    <dgm:pt modelId="{01ADE5C8-AFA2-4052-821C-56D74D97353A}" type="pres">
      <dgm:prSet presAssocID="{69123EA3-290A-4DE3-AA47-8B145CBF1C28}" presName="bgRect" presStyleLbl="bgShp" presStyleIdx="0" presStyleCnt="4"/>
      <dgm:spPr>
        <a:solidFill>
          <a:srgbClr val="B73C8E"/>
        </a:solidFill>
      </dgm:spPr>
    </dgm:pt>
    <dgm:pt modelId="{D29ABA73-5B21-4A16-99A1-C727E0098CC4}" type="pres">
      <dgm:prSet presAssocID="{69123EA3-290A-4DE3-AA47-8B145CBF1C28}"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nnections"/>
        </a:ext>
      </dgm:extLst>
    </dgm:pt>
    <dgm:pt modelId="{58287A9E-C79D-4613-B3C6-74CB89C750A4}" type="pres">
      <dgm:prSet presAssocID="{69123EA3-290A-4DE3-AA47-8B145CBF1C28}" presName="spaceRect" presStyleCnt="0"/>
      <dgm:spPr/>
    </dgm:pt>
    <dgm:pt modelId="{BB5E6EE3-8D24-4853-972F-FE68EAB644A6}" type="pres">
      <dgm:prSet presAssocID="{69123EA3-290A-4DE3-AA47-8B145CBF1C28}" presName="parTx" presStyleLbl="revTx" presStyleIdx="0" presStyleCnt="4">
        <dgm:presLayoutVars>
          <dgm:chMax val="0"/>
          <dgm:chPref val="0"/>
        </dgm:presLayoutVars>
      </dgm:prSet>
      <dgm:spPr/>
    </dgm:pt>
    <dgm:pt modelId="{6F935D74-1ACE-42DA-A572-B67228356D4F}" type="pres">
      <dgm:prSet presAssocID="{0A80192E-CB79-4251-A77D-0B9CA7582910}" presName="sibTrans" presStyleCnt="0"/>
      <dgm:spPr/>
    </dgm:pt>
    <dgm:pt modelId="{4BF375DC-5839-4751-B725-72618337A311}" type="pres">
      <dgm:prSet presAssocID="{60E45CC4-595D-41E7-B234-DF2A848A354E}" presName="compNode" presStyleCnt="0"/>
      <dgm:spPr/>
    </dgm:pt>
    <dgm:pt modelId="{A6228647-84D1-4DE9-89D4-7220DE9D946E}" type="pres">
      <dgm:prSet presAssocID="{60E45CC4-595D-41E7-B234-DF2A848A354E}" presName="bgRect" presStyleLbl="bgShp" presStyleIdx="1" presStyleCnt="4"/>
      <dgm:spPr>
        <a:solidFill>
          <a:srgbClr val="63C3D1"/>
        </a:solidFill>
      </dgm:spPr>
    </dgm:pt>
    <dgm:pt modelId="{1A26C7F3-0F0B-46BC-8C0C-962D9888AE4B}" type="pres">
      <dgm:prSet presAssocID="{60E45CC4-595D-41E7-B234-DF2A848A354E}"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Earth globe Africa and Europe"/>
        </a:ext>
      </dgm:extLst>
    </dgm:pt>
    <dgm:pt modelId="{48A822AB-1DC9-4E45-B30F-7C1AF820A988}" type="pres">
      <dgm:prSet presAssocID="{60E45CC4-595D-41E7-B234-DF2A848A354E}" presName="spaceRect" presStyleCnt="0"/>
      <dgm:spPr/>
    </dgm:pt>
    <dgm:pt modelId="{3ADD2721-3A02-4319-877A-0DD27C1443BA}" type="pres">
      <dgm:prSet presAssocID="{60E45CC4-595D-41E7-B234-DF2A848A354E}" presName="parTx" presStyleLbl="revTx" presStyleIdx="1" presStyleCnt="4">
        <dgm:presLayoutVars>
          <dgm:chMax val="0"/>
          <dgm:chPref val="0"/>
        </dgm:presLayoutVars>
      </dgm:prSet>
      <dgm:spPr/>
    </dgm:pt>
    <dgm:pt modelId="{6C303510-F3B2-4188-8EEF-6D4E452661B0}" type="pres">
      <dgm:prSet presAssocID="{18CF6868-4C66-4BAD-8010-DAE61A579FC8}" presName="sibTrans" presStyleCnt="0"/>
      <dgm:spPr/>
    </dgm:pt>
    <dgm:pt modelId="{3DE704AE-FFCF-47EA-A193-2DF7F99E52F4}" type="pres">
      <dgm:prSet presAssocID="{F2969C44-5A6A-4F76-B813-1EB2A93C9156}" presName="compNode" presStyleCnt="0"/>
      <dgm:spPr/>
    </dgm:pt>
    <dgm:pt modelId="{470AB788-34B1-420D-8002-DB459DA5C70F}" type="pres">
      <dgm:prSet presAssocID="{F2969C44-5A6A-4F76-B813-1EB2A93C9156}" presName="bgRect" presStyleLbl="bgShp" presStyleIdx="2" presStyleCnt="4"/>
      <dgm:spPr>
        <a:solidFill>
          <a:srgbClr val="4368B0"/>
        </a:solidFill>
      </dgm:spPr>
    </dgm:pt>
    <dgm:pt modelId="{D673073D-7F74-467C-A68B-3B218B8D2B8E}" type="pres">
      <dgm:prSet presAssocID="{F2969C44-5A6A-4F76-B813-1EB2A93C915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Marketing"/>
        </a:ext>
      </dgm:extLst>
    </dgm:pt>
    <dgm:pt modelId="{7CA62F18-27F7-4BF0-A44E-4C6E4EE91BB1}" type="pres">
      <dgm:prSet presAssocID="{F2969C44-5A6A-4F76-B813-1EB2A93C9156}" presName="spaceRect" presStyleCnt="0"/>
      <dgm:spPr/>
    </dgm:pt>
    <dgm:pt modelId="{6CD4BDC2-ED91-475E-8D9A-5A5D63619777}" type="pres">
      <dgm:prSet presAssocID="{F2969C44-5A6A-4F76-B813-1EB2A93C9156}" presName="parTx" presStyleLbl="revTx" presStyleIdx="2" presStyleCnt="4">
        <dgm:presLayoutVars>
          <dgm:chMax val="0"/>
          <dgm:chPref val="0"/>
        </dgm:presLayoutVars>
      </dgm:prSet>
      <dgm:spPr/>
    </dgm:pt>
    <dgm:pt modelId="{102EB195-3DFB-4189-A3AF-9A5314D7A938}" type="pres">
      <dgm:prSet presAssocID="{089517BE-B048-4251-85A9-2EE07AE099BB}" presName="sibTrans" presStyleCnt="0"/>
      <dgm:spPr/>
    </dgm:pt>
    <dgm:pt modelId="{0271D3DA-CB78-4CFD-87D8-1AD2E2040780}" type="pres">
      <dgm:prSet presAssocID="{2E561C0D-DFC8-46B0-93F8-454033DF856B}" presName="compNode" presStyleCnt="0"/>
      <dgm:spPr/>
    </dgm:pt>
    <dgm:pt modelId="{96710B9D-341D-4DBB-97F2-FF03D86C4D8A}" type="pres">
      <dgm:prSet presAssocID="{2E561C0D-DFC8-46B0-93F8-454033DF856B}" presName="bgRect" presStyleLbl="bgShp" presStyleIdx="3" presStyleCnt="4"/>
      <dgm:spPr>
        <a:solidFill>
          <a:srgbClr val="83899E"/>
        </a:solidFill>
      </dgm:spPr>
    </dgm:pt>
    <dgm:pt modelId="{73361084-91B3-4948-8318-8150658E1217}" type="pres">
      <dgm:prSet presAssocID="{2E561C0D-DFC8-46B0-93F8-454033DF856B}"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Group brainstorm"/>
        </a:ext>
      </dgm:extLst>
    </dgm:pt>
    <dgm:pt modelId="{B1596F66-9568-4B86-8721-DB3C29B5B638}" type="pres">
      <dgm:prSet presAssocID="{2E561C0D-DFC8-46B0-93F8-454033DF856B}" presName="spaceRect" presStyleCnt="0"/>
      <dgm:spPr/>
    </dgm:pt>
    <dgm:pt modelId="{9AEEDBF8-BC1A-4296-8B6F-465BBAFD17B6}" type="pres">
      <dgm:prSet presAssocID="{2E561C0D-DFC8-46B0-93F8-454033DF856B}" presName="parTx" presStyleLbl="revTx" presStyleIdx="3" presStyleCnt="4">
        <dgm:presLayoutVars>
          <dgm:chMax val="0"/>
          <dgm:chPref val="0"/>
        </dgm:presLayoutVars>
      </dgm:prSet>
      <dgm:spPr/>
    </dgm:pt>
  </dgm:ptLst>
  <dgm:cxnLst>
    <dgm:cxn modelId="{7776B501-FCAD-440E-8522-72082DD510B2}" type="presOf" srcId="{69123EA3-290A-4DE3-AA47-8B145CBF1C28}" destId="{BB5E6EE3-8D24-4853-972F-FE68EAB644A6}" srcOrd="0" destOrd="0" presId="urn:microsoft.com/office/officeart/2018/2/layout/IconVerticalSolidList"/>
    <dgm:cxn modelId="{48E38D13-45B7-430C-8104-9D9BFB9BEE43}" srcId="{7C1F6E25-BE24-4D35-B9A0-B48F85E7FC2E}" destId="{69123EA3-290A-4DE3-AA47-8B145CBF1C28}" srcOrd="0" destOrd="0" parTransId="{07213329-BAB2-4581-8BA8-C31EF85EE8CD}" sibTransId="{0A80192E-CB79-4251-A77D-0B9CA7582910}"/>
    <dgm:cxn modelId="{AC6C921E-2D45-4D87-8210-6220D4FFFD9C}" type="presOf" srcId="{60E45CC4-595D-41E7-B234-DF2A848A354E}" destId="{3ADD2721-3A02-4319-877A-0DD27C1443BA}" srcOrd="0" destOrd="0" presId="urn:microsoft.com/office/officeart/2018/2/layout/IconVerticalSolidList"/>
    <dgm:cxn modelId="{9DCFA51F-DCD8-423C-AE4E-E9B6C3D4ADBD}" srcId="{7C1F6E25-BE24-4D35-B9A0-B48F85E7FC2E}" destId="{60E45CC4-595D-41E7-B234-DF2A848A354E}" srcOrd="1" destOrd="0" parTransId="{09A0F595-8562-4555-8728-135CE576E221}" sibTransId="{18CF6868-4C66-4BAD-8010-DAE61A579FC8}"/>
    <dgm:cxn modelId="{65B2D022-E8AD-455E-B0A0-BA03BD5B2E46}" srcId="{7C1F6E25-BE24-4D35-B9A0-B48F85E7FC2E}" destId="{F2969C44-5A6A-4F76-B813-1EB2A93C9156}" srcOrd="2" destOrd="0" parTransId="{1F2BC6BC-F915-4EBC-800F-03549C257468}" sibTransId="{089517BE-B048-4251-85A9-2EE07AE099BB}"/>
    <dgm:cxn modelId="{63D8694F-660E-44CE-9736-8672F799F334}" type="presOf" srcId="{7C1F6E25-BE24-4D35-B9A0-B48F85E7FC2E}" destId="{EAAE120F-17E8-47AC-B250-487CE04FA997}" srcOrd="0" destOrd="0" presId="urn:microsoft.com/office/officeart/2018/2/layout/IconVerticalSolidList"/>
    <dgm:cxn modelId="{789E7077-ED2C-4087-9705-F16A95B014DD}" srcId="{7C1F6E25-BE24-4D35-B9A0-B48F85E7FC2E}" destId="{2E561C0D-DFC8-46B0-93F8-454033DF856B}" srcOrd="3" destOrd="0" parTransId="{2CB71C81-8584-4554-8560-2BF67DB7AEE1}" sibTransId="{0A313D9F-1F54-44B7-A2E1-52EA759E1375}"/>
    <dgm:cxn modelId="{3DC54D80-13FB-43FB-9827-B2C410EDE4FF}" type="presOf" srcId="{2E561C0D-DFC8-46B0-93F8-454033DF856B}" destId="{9AEEDBF8-BC1A-4296-8B6F-465BBAFD17B6}" srcOrd="0" destOrd="0" presId="urn:microsoft.com/office/officeart/2018/2/layout/IconVerticalSolidList"/>
    <dgm:cxn modelId="{56CC8F86-ABAF-4653-9471-9E3B15CF6608}" type="presOf" srcId="{F2969C44-5A6A-4F76-B813-1EB2A93C9156}" destId="{6CD4BDC2-ED91-475E-8D9A-5A5D63619777}" srcOrd="0" destOrd="0" presId="urn:microsoft.com/office/officeart/2018/2/layout/IconVerticalSolidList"/>
    <dgm:cxn modelId="{CCC35313-4DD9-4A22-969A-EFD4D138DA46}" type="presParOf" srcId="{EAAE120F-17E8-47AC-B250-487CE04FA997}" destId="{877E9DBD-FC03-47B1-9605-ACA01357C384}" srcOrd="0" destOrd="0" presId="urn:microsoft.com/office/officeart/2018/2/layout/IconVerticalSolidList"/>
    <dgm:cxn modelId="{B0D2A58F-D6B5-4456-9B8F-E5A61BEC9364}" type="presParOf" srcId="{877E9DBD-FC03-47B1-9605-ACA01357C384}" destId="{01ADE5C8-AFA2-4052-821C-56D74D97353A}" srcOrd="0" destOrd="0" presId="urn:microsoft.com/office/officeart/2018/2/layout/IconVerticalSolidList"/>
    <dgm:cxn modelId="{2D1CABAF-7EAF-4278-ADE3-46902DE9978A}" type="presParOf" srcId="{877E9DBD-FC03-47B1-9605-ACA01357C384}" destId="{D29ABA73-5B21-4A16-99A1-C727E0098CC4}" srcOrd="1" destOrd="0" presId="urn:microsoft.com/office/officeart/2018/2/layout/IconVerticalSolidList"/>
    <dgm:cxn modelId="{1E86741F-930C-40CB-8E88-E37E62D16A1E}" type="presParOf" srcId="{877E9DBD-FC03-47B1-9605-ACA01357C384}" destId="{58287A9E-C79D-4613-B3C6-74CB89C750A4}" srcOrd="2" destOrd="0" presId="urn:microsoft.com/office/officeart/2018/2/layout/IconVerticalSolidList"/>
    <dgm:cxn modelId="{EF6E1612-82F5-4CD1-9D2D-81CB55342006}" type="presParOf" srcId="{877E9DBD-FC03-47B1-9605-ACA01357C384}" destId="{BB5E6EE3-8D24-4853-972F-FE68EAB644A6}" srcOrd="3" destOrd="0" presId="urn:microsoft.com/office/officeart/2018/2/layout/IconVerticalSolidList"/>
    <dgm:cxn modelId="{38C21941-A385-4919-B7C0-3FA926CC13B7}" type="presParOf" srcId="{EAAE120F-17E8-47AC-B250-487CE04FA997}" destId="{6F935D74-1ACE-42DA-A572-B67228356D4F}" srcOrd="1" destOrd="0" presId="urn:microsoft.com/office/officeart/2018/2/layout/IconVerticalSolidList"/>
    <dgm:cxn modelId="{FF9718F5-FB40-454E-879B-D0A185E2F24C}" type="presParOf" srcId="{EAAE120F-17E8-47AC-B250-487CE04FA997}" destId="{4BF375DC-5839-4751-B725-72618337A311}" srcOrd="2" destOrd="0" presId="urn:microsoft.com/office/officeart/2018/2/layout/IconVerticalSolidList"/>
    <dgm:cxn modelId="{269BC3AE-FE93-4A8E-9DB4-1E4E323FE541}" type="presParOf" srcId="{4BF375DC-5839-4751-B725-72618337A311}" destId="{A6228647-84D1-4DE9-89D4-7220DE9D946E}" srcOrd="0" destOrd="0" presId="urn:microsoft.com/office/officeart/2018/2/layout/IconVerticalSolidList"/>
    <dgm:cxn modelId="{E2AA6F75-EC58-4E86-A7F8-622A33D8390B}" type="presParOf" srcId="{4BF375DC-5839-4751-B725-72618337A311}" destId="{1A26C7F3-0F0B-46BC-8C0C-962D9888AE4B}" srcOrd="1" destOrd="0" presId="urn:microsoft.com/office/officeart/2018/2/layout/IconVerticalSolidList"/>
    <dgm:cxn modelId="{DC0EAC5E-AD1D-4D06-A837-5FF410FCCF5C}" type="presParOf" srcId="{4BF375DC-5839-4751-B725-72618337A311}" destId="{48A822AB-1DC9-4E45-B30F-7C1AF820A988}" srcOrd="2" destOrd="0" presId="urn:microsoft.com/office/officeart/2018/2/layout/IconVerticalSolidList"/>
    <dgm:cxn modelId="{9BDD3C17-8097-4249-92DE-0F2D07884391}" type="presParOf" srcId="{4BF375DC-5839-4751-B725-72618337A311}" destId="{3ADD2721-3A02-4319-877A-0DD27C1443BA}" srcOrd="3" destOrd="0" presId="urn:microsoft.com/office/officeart/2018/2/layout/IconVerticalSolidList"/>
    <dgm:cxn modelId="{E179D9C4-10E6-48EE-9A47-AD26325A0EEE}" type="presParOf" srcId="{EAAE120F-17E8-47AC-B250-487CE04FA997}" destId="{6C303510-F3B2-4188-8EEF-6D4E452661B0}" srcOrd="3" destOrd="0" presId="urn:microsoft.com/office/officeart/2018/2/layout/IconVerticalSolidList"/>
    <dgm:cxn modelId="{ED11B924-244C-46B3-9DDE-507395C77324}" type="presParOf" srcId="{EAAE120F-17E8-47AC-B250-487CE04FA997}" destId="{3DE704AE-FFCF-47EA-A193-2DF7F99E52F4}" srcOrd="4" destOrd="0" presId="urn:microsoft.com/office/officeart/2018/2/layout/IconVerticalSolidList"/>
    <dgm:cxn modelId="{CB54F306-491F-4A02-A2F1-417E8081D703}" type="presParOf" srcId="{3DE704AE-FFCF-47EA-A193-2DF7F99E52F4}" destId="{470AB788-34B1-420D-8002-DB459DA5C70F}" srcOrd="0" destOrd="0" presId="urn:microsoft.com/office/officeart/2018/2/layout/IconVerticalSolidList"/>
    <dgm:cxn modelId="{7C383B70-CF82-43F7-AD4B-BDC95C4E2042}" type="presParOf" srcId="{3DE704AE-FFCF-47EA-A193-2DF7F99E52F4}" destId="{D673073D-7F74-467C-A68B-3B218B8D2B8E}" srcOrd="1" destOrd="0" presId="urn:microsoft.com/office/officeart/2018/2/layout/IconVerticalSolidList"/>
    <dgm:cxn modelId="{4BBCBCDE-A134-41B5-8F05-9AD73F9F9B80}" type="presParOf" srcId="{3DE704AE-FFCF-47EA-A193-2DF7F99E52F4}" destId="{7CA62F18-27F7-4BF0-A44E-4C6E4EE91BB1}" srcOrd="2" destOrd="0" presId="urn:microsoft.com/office/officeart/2018/2/layout/IconVerticalSolidList"/>
    <dgm:cxn modelId="{B91406D5-AAA9-4C05-9610-6DEB883970D7}" type="presParOf" srcId="{3DE704AE-FFCF-47EA-A193-2DF7F99E52F4}" destId="{6CD4BDC2-ED91-475E-8D9A-5A5D63619777}" srcOrd="3" destOrd="0" presId="urn:microsoft.com/office/officeart/2018/2/layout/IconVerticalSolidList"/>
    <dgm:cxn modelId="{0E615B57-9E53-4A48-88E0-09F1FE97E931}" type="presParOf" srcId="{EAAE120F-17E8-47AC-B250-487CE04FA997}" destId="{102EB195-3DFB-4189-A3AF-9A5314D7A938}" srcOrd="5" destOrd="0" presId="urn:microsoft.com/office/officeart/2018/2/layout/IconVerticalSolidList"/>
    <dgm:cxn modelId="{83D430E6-009F-4B1B-9093-7363FBB462BA}" type="presParOf" srcId="{EAAE120F-17E8-47AC-B250-487CE04FA997}" destId="{0271D3DA-CB78-4CFD-87D8-1AD2E2040780}" srcOrd="6" destOrd="0" presId="urn:microsoft.com/office/officeart/2018/2/layout/IconVerticalSolidList"/>
    <dgm:cxn modelId="{FC7F3563-5703-4051-A23E-F3A0BF8CB7DB}" type="presParOf" srcId="{0271D3DA-CB78-4CFD-87D8-1AD2E2040780}" destId="{96710B9D-341D-4DBB-97F2-FF03D86C4D8A}" srcOrd="0" destOrd="0" presId="urn:microsoft.com/office/officeart/2018/2/layout/IconVerticalSolidList"/>
    <dgm:cxn modelId="{2969B574-E55E-4CC6-A05F-F53FD28F26BB}" type="presParOf" srcId="{0271D3DA-CB78-4CFD-87D8-1AD2E2040780}" destId="{73361084-91B3-4948-8318-8150658E1217}" srcOrd="1" destOrd="0" presId="urn:microsoft.com/office/officeart/2018/2/layout/IconVerticalSolidList"/>
    <dgm:cxn modelId="{710638ED-259A-4CBE-BAD4-CB6E2553F7DA}" type="presParOf" srcId="{0271D3DA-CB78-4CFD-87D8-1AD2E2040780}" destId="{B1596F66-9568-4B86-8721-DB3C29B5B638}" srcOrd="2" destOrd="0" presId="urn:microsoft.com/office/officeart/2018/2/layout/IconVerticalSolidList"/>
    <dgm:cxn modelId="{1253313A-A3DC-4FD7-BB84-5945617C7D5E}" type="presParOf" srcId="{0271D3DA-CB78-4CFD-87D8-1AD2E2040780}" destId="{9AEEDBF8-BC1A-4296-8B6F-465BBAFD17B6}" srcOrd="3" destOrd="0" presId="urn:microsoft.com/office/officeart/2018/2/layout/IconVerticalSolidList"/>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7C1F6E25-BE24-4D35-B9A0-B48F85E7FC2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9123EA3-290A-4DE3-AA47-8B145CBF1C28}">
      <dgm:prSet/>
      <dgm:spPr/>
      <dgm:t>
        <a:bodyPr/>
        <a:lstStyle/>
        <a:p>
          <a:pPr>
            <a:lnSpc>
              <a:spcPct val="100000"/>
            </a:lnSpc>
          </a:pPr>
          <a:r>
            <a:rPr lang="en-GB" b="1">
              <a:latin typeface="Calibri"/>
              <a:cs typeface="Calibri"/>
            </a:rPr>
            <a:t>RIs </a:t>
          </a:r>
          <a:r>
            <a:rPr lang="en-GB" b="0">
              <a:latin typeface="Calibri"/>
              <a:cs typeface="Calibri"/>
            </a:rPr>
            <a:t>Offer a Huge Range of Benefits</a:t>
          </a:r>
        </a:p>
      </dgm:t>
    </dgm:pt>
    <dgm:pt modelId="{07213329-BAB2-4581-8BA8-C31EF85EE8CD}" type="parTrans" cxnId="{48E38D13-45B7-430C-8104-9D9BFB9BEE43}">
      <dgm:prSet/>
      <dgm:spPr/>
      <dgm:t>
        <a:bodyPr/>
        <a:lstStyle/>
        <a:p>
          <a:endParaRPr lang="en-US"/>
        </a:p>
      </dgm:t>
    </dgm:pt>
    <dgm:pt modelId="{0A80192E-CB79-4251-A77D-0B9CA7582910}" type="sibTrans" cxnId="{48E38D13-45B7-430C-8104-9D9BFB9BEE43}">
      <dgm:prSet/>
      <dgm:spPr/>
      <dgm:t>
        <a:bodyPr/>
        <a:lstStyle/>
        <a:p>
          <a:endParaRPr lang="en-US"/>
        </a:p>
      </dgm:t>
    </dgm:pt>
    <dgm:pt modelId="{60E45CC4-595D-41E7-B234-DF2A848A354E}">
      <dgm:prSet phldr="0"/>
      <dgm:spPr/>
      <dgm:t>
        <a:bodyPr/>
        <a:lstStyle/>
        <a:p>
          <a:pPr>
            <a:lnSpc>
              <a:spcPct val="100000"/>
            </a:lnSpc>
          </a:pPr>
          <a:r>
            <a:rPr lang="en-GB" b="1">
              <a:latin typeface="Calibri"/>
              <a:cs typeface="Calibri"/>
            </a:rPr>
            <a:t>Visibility </a:t>
          </a:r>
          <a:r>
            <a:rPr lang="en-GB" b="0">
              <a:latin typeface="Calibri"/>
              <a:cs typeface="Calibri"/>
            </a:rPr>
            <a:t>Needs improving</a:t>
          </a:r>
        </a:p>
      </dgm:t>
    </dgm:pt>
    <dgm:pt modelId="{09A0F595-8562-4555-8728-135CE576E221}" type="parTrans" cxnId="{9DCFA51F-DCD8-423C-AE4E-E9B6C3D4ADBD}">
      <dgm:prSet/>
      <dgm:spPr/>
      <dgm:t>
        <a:bodyPr/>
        <a:lstStyle/>
        <a:p>
          <a:endParaRPr lang="en-US"/>
        </a:p>
      </dgm:t>
    </dgm:pt>
    <dgm:pt modelId="{18CF6868-4C66-4BAD-8010-DAE61A579FC8}" type="sibTrans" cxnId="{9DCFA51F-DCD8-423C-AE4E-E9B6C3D4ADBD}">
      <dgm:prSet/>
      <dgm:spPr/>
      <dgm:t>
        <a:bodyPr/>
        <a:lstStyle/>
        <a:p>
          <a:endParaRPr lang="en-US"/>
        </a:p>
      </dgm:t>
    </dgm:pt>
    <dgm:pt modelId="{F2969C44-5A6A-4F76-B813-1EB2A93C9156}">
      <dgm:prSet phldr="0"/>
      <dgm:spPr/>
      <dgm:t>
        <a:bodyPr/>
        <a:lstStyle/>
        <a:p>
          <a:pPr>
            <a:lnSpc>
              <a:spcPct val="100000"/>
            </a:lnSpc>
          </a:pPr>
          <a:r>
            <a:rPr lang="en-GB" b="1">
              <a:latin typeface="Calibri"/>
              <a:cs typeface="Calibri"/>
            </a:rPr>
            <a:t>Opportunity </a:t>
          </a:r>
          <a:r>
            <a:rPr lang="en-GB">
              <a:latin typeface="Calibri"/>
              <a:cs typeface="Calibri"/>
            </a:rPr>
            <a:t>for international collaboration</a:t>
          </a:r>
        </a:p>
      </dgm:t>
    </dgm:pt>
    <dgm:pt modelId="{1F2BC6BC-F915-4EBC-800F-03549C257468}" type="parTrans" cxnId="{65B2D022-E8AD-455E-B0A0-BA03BD5B2E46}">
      <dgm:prSet/>
      <dgm:spPr/>
      <dgm:t>
        <a:bodyPr/>
        <a:lstStyle/>
        <a:p>
          <a:endParaRPr lang="en-US"/>
        </a:p>
      </dgm:t>
    </dgm:pt>
    <dgm:pt modelId="{089517BE-B048-4251-85A9-2EE07AE099BB}" type="sibTrans" cxnId="{65B2D022-E8AD-455E-B0A0-BA03BD5B2E46}">
      <dgm:prSet/>
      <dgm:spPr/>
      <dgm:t>
        <a:bodyPr/>
        <a:lstStyle/>
        <a:p>
          <a:endParaRPr lang="en-US"/>
        </a:p>
      </dgm:t>
    </dgm:pt>
    <dgm:pt modelId="{2E561C0D-DFC8-46B0-93F8-454033DF856B}">
      <dgm:prSet phldr="0"/>
      <dgm:spPr/>
      <dgm:t>
        <a:bodyPr/>
        <a:lstStyle/>
        <a:p>
          <a:pPr>
            <a:lnSpc>
              <a:spcPct val="100000"/>
            </a:lnSpc>
          </a:pPr>
          <a:r>
            <a:rPr lang="en-GB" b="1">
              <a:latin typeface="Calibri"/>
              <a:cs typeface="Calibri"/>
            </a:rPr>
            <a:t>Help </a:t>
          </a:r>
          <a:r>
            <a:rPr lang="en-GB">
              <a:latin typeface="Calibri"/>
              <a:cs typeface="Calibri"/>
            </a:rPr>
            <a:t>to Guide RI Communication</a:t>
          </a:r>
          <a:endParaRPr lang="en-US">
            <a:latin typeface="Calibri"/>
            <a:cs typeface="Calibri"/>
          </a:endParaRPr>
        </a:p>
      </dgm:t>
    </dgm:pt>
    <dgm:pt modelId="{2CB71C81-8584-4554-8560-2BF67DB7AEE1}" type="parTrans" cxnId="{789E7077-ED2C-4087-9705-F16A95B014DD}">
      <dgm:prSet/>
      <dgm:spPr/>
      <dgm:t>
        <a:bodyPr/>
        <a:lstStyle/>
        <a:p>
          <a:endParaRPr lang="en-US"/>
        </a:p>
      </dgm:t>
    </dgm:pt>
    <dgm:pt modelId="{0A313D9F-1F54-44B7-A2E1-52EA759E1375}" type="sibTrans" cxnId="{789E7077-ED2C-4087-9705-F16A95B014DD}">
      <dgm:prSet/>
      <dgm:spPr/>
      <dgm:t>
        <a:bodyPr/>
        <a:lstStyle/>
        <a:p>
          <a:endParaRPr lang="en-US"/>
        </a:p>
      </dgm:t>
    </dgm:pt>
    <dgm:pt modelId="{EAAE120F-17E8-47AC-B250-487CE04FA997}" type="pres">
      <dgm:prSet presAssocID="{7C1F6E25-BE24-4D35-B9A0-B48F85E7FC2E}" presName="root" presStyleCnt="0">
        <dgm:presLayoutVars>
          <dgm:dir/>
          <dgm:resizeHandles val="exact"/>
        </dgm:presLayoutVars>
      </dgm:prSet>
      <dgm:spPr/>
    </dgm:pt>
    <dgm:pt modelId="{877E9DBD-FC03-47B1-9605-ACA01357C384}" type="pres">
      <dgm:prSet presAssocID="{69123EA3-290A-4DE3-AA47-8B145CBF1C28}" presName="compNode" presStyleCnt="0"/>
      <dgm:spPr/>
    </dgm:pt>
    <dgm:pt modelId="{01ADE5C8-AFA2-4052-821C-56D74D97353A}" type="pres">
      <dgm:prSet presAssocID="{69123EA3-290A-4DE3-AA47-8B145CBF1C28}" presName="bgRect" presStyleLbl="bgShp" presStyleIdx="0" presStyleCnt="4"/>
      <dgm:spPr>
        <a:solidFill>
          <a:srgbClr val="4368B0"/>
        </a:solidFill>
      </dgm:spPr>
    </dgm:pt>
    <dgm:pt modelId="{D29ABA73-5B21-4A16-99A1-C727E0098CC4}" type="pres">
      <dgm:prSet presAssocID="{69123EA3-290A-4DE3-AA47-8B145CBF1C28}"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Lightbulb and pencil"/>
        </a:ext>
      </dgm:extLst>
    </dgm:pt>
    <dgm:pt modelId="{58287A9E-C79D-4613-B3C6-74CB89C750A4}" type="pres">
      <dgm:prSet presAssocID="{69123EA3-290A-4DE3-AA47-8B145CBF1C28}" presName="spaceRect" presStyleCnt="0"/>
      <dgm:spPr/>
    </dgm:pt>
    <dgm:pt modelId="{BB5E6EE3-8D24-4853-972F-FE68EAB644A6}" type="pres">
      <dgm:prSet presAssocID="{69123EA3-290A-4DE3-AA47-8B145CBF1C28}" presName="parTx" presStyleLbl="revTx" presStyleIdx="0" presStyleCnt="4">
        <dgm:presLayoutVars>
          <dgm:chMax val="0"/>
          <dgm:chPref val="0"/>
        </dgm:presLayoutVars>
      </dgm:prSet>
      <dgm:spPr/>
    </dgm:pt>
    <dgm:pt modelId="{6F935D74-1ACE-42DA-A572-B67228356D4F}" type="pres">
      <dgm:prSet presAssocID="{0A80192E-CB79-4251-A77D-0B9CA7582910}" presName="sibTrans" presStyleCnt="0"/>
      <dgm:spPr/>
    </dgm:pt>
    <dgm:pt modelId="{4BF375DC-5839-4751-B725-72618337A311}" type="pres">
      <dgm:prSet presAssocID="{60E45CC4-595D-41E7-B234-DF2A848A354E}" presName="compNode" presStyleCnt="0"/>
      <dgm:spPr/>
    </dgm:pt>
    <dgm:pt modelId="{A6228647-84D1-4DE9-89D4-7220DE9D946E}" type="pres">
      <dgm:prSet presAssocID="{60E45CC4-595D-41E7-B234-DF2A848A354E}" presName="bgRect" presStyleLbl="bgShp" presStyleIdx="1" presStyleCnt="4"/>
      <dgm:spPr>
        <a:solidFill>
          <a:srgbClr val="83899E"/>
        </a:solidFill>
      </dgm:spPr>
    </dgm:pt>
    <dgm:pt modelId="{1A26C7F3-0F0B-46BC-8C0C-962D9888AE4B}" type="pres">
      <dgm:prSet presAssocID="{60E45CC4-595D-41E7-B234-DF2A848A354E}"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Group brainstorm"/>
        </a:ext>
      </dgm:extLst>
    </dgm:pt>
    <dgm:pt modelId="{48A822AB-1DC9-4E45-B30F-7C1AF820A988}" type="pres">
      <dgm:prSet presAssocID="{60E45CC4-595D-41E7-B234-DF2A848A354E}" presName="spaceRect" presStyleCnt="0"/>
      <dgm:spPr/>
    </dgm:pt>
    <dgm:pt modelId="{3ADD2721-3A02-4319-877A-0DD27C1443BA}" type="pres">
      <dgm:prSet presAssocID="{60E45CC4-595D-41E7-B234-DF2A848A354E}" presName="parTx" presStyleLbl="revTx" presStyleIdx="1" presStyleCnt="4">
        <dgm:presLayoutVars>
          <dgm:chMax val="0"/>
          <dgm:chPref val="0"/>
        </dgm:presLayoutVars>
      </dgm:prSet>
      <dgm:spPr/>
    </dgm:pt>
    <dgm:pt modelId="{6C303510-F3B2-4188-8EEF-6D4E452661B0}" type="pres">
      <dgm:prSet presAssocID="{18CF6868-4C66-4BAD-8010-DAE61A579FC8}" presName="sibTrans" presStyleCnt="0"/>
      <dgm:spPr/>
    </dgm:pt>
    <dgm:pt modelId="{3DE704AE-FFCF-47EA-A193-2DF7F99E52F4}" type="pres">
      <dgm:prSet presAssocID="{F2969C44-5A6A-4F76-B813-1EB2A93C9156}" presName="compNode" presStyleCnt="0"/>
      <dgm:spPr/>
    </dgm:pt>
    <dgm:pt modelId="{470AB788-34B1-420D-8002-DB459DA5C70F}" type="pres">
      <dgm:prSet presAssocID="{F2969C44-5A6A-4F76-B813-1EB2A93C9156}" presName="bgRect" presStyleLbl="bgShp" presStyleIdx="2" presStyleCnt="4"/>
      <dgm:spPr>
        <a:solidFill>
          <a:srgbClr val="63C3D1"/>
        </a:solidFill>
      </dgm:spPr>
    </dgm:pt>
    <dgm:pt modelId="{D673073D-7F74-467C-A68B-3B218B8D2B8E}" type="pres">
      <dgm:prSet presAssocID="{F2969C44-5A6A-4F76-B813-1EB2A93C9156}"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arth globe: Africa and Europe"/>
        </a:ext>
      </dgm:extLst>
    </dgm:pt>
    <dgm:pt modelId="{7CA62F18-27F7-4BF0-A44E-4C6E4EE91BB1}" type="pres">
      <dgm:prSet presAssocID="{F2969C44-5A6A-4F76-B813-1EB2A93C9156}" presName="spaceRect" presStyleCnt="0"/>
      <dgm:spPr/>
    </dgm:pt>
    <dgm:pt modelId="{6CD4BDC2-ED91-475E-8D9A-5A5D63619777}" type="pres">
      <dgm:prSet presAssocID="{F2969C44-5A6A-4F76-B813-1EB2A93C9156}" presName="parTx" presStyleLbl="revTx" presStyleIdx="2" presStyleCnt="4">
        <dgm:presLayoutVars>
          <dgm:chMax val="0"/>
          <dgm:chPref val="0"/>
        </dgm:presLayoutVars>
      </dgm:prSet>
      <dgm:spPr/>
    </dgm:pt>
    <dgm:pt modelId="{102EB195-3DFB-4189-A3AF-9A5314D7A938}" type="pres">
      <dgm:prSet presAssocID="{089517BE-B048-4251-85A9-2EE07AE099BB}" presName="sibTrans" presStyleCnt="0"/>
      <dgm:spPr/>
    </dgm:pt>
    <dgm:pt modelId="{0271D3DA-CB78-4CFD-87D8-1AD2E2040780}" type="pres">
      <dgm:prSet presAssocID="{2E561C0D-DFC8-46B0-93F8-454033DF856B}" presName="compNode" presStyleCnt="0"/>
      <dgm:spPr/>
    </dgm:pt>
    <dgm:pt modelId="{96710B9D-341D-4DBB-97F2-FF03D86C4D8A}" type="pres">
      <dgm:prSet presAssocID="{2E561C0D-DFC8-46B0-93F8-454033DF856B}" presName="bgRect" presStyleLbl="bgShp" presStyleIdx="3" presStyleCnt="4"/>
      <dgm:spPr>
        <a:solidFill>
          <a:srgbClr val="B73E8E"/>
        </a:solidFill>
      </dgm:spPr>
    </dgm:pt>
    <dgm:pt modelId="{73361084-91B3-4948-8318-8150658E1217}" type="pres">
      <dgm:prSet presAssocID="{2E561C0D-DFC8-46B0-93F8-454033DF856B}"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onnections"/>
        </a:ext>
      </dgm:extLst>
    </dgm:pt>
    <dgm:pt modelId="{B1596F66-9568-4B86-8721-DB3C29B5B638}" type="pres">
      <dgm:prSet presAssocID="{2E561C0D-DFC8-46B0-93F8-454033DF856B}" presName="spaceRect" presStyleCnt="0"/>
      <dgm:spPr/>
    </dgm:pt>
    <dgm:pt modelId="{9AEEDBF8-BC1A-4296-8B6F-465BBAFD17B6}" type="pres">
      <dgm:prSet presAssocID="{2E561C0D-DFC8-46B0-93F8-454033DF856B}" presName="parTx" presStyleLbl="revTx" presStyleIdx="3" presStyleCnt="4">
        <dgm:presLayoutVars>
          <dgm:chMax val="0"/>
          <dgm:chPref val="0"/>
        </dgm:presLayoutVars>
      </dgm:prSet>
      <dgm:spPr/>
    </dgm:pt>
  </dgm:ptLst>
  <dgm:cxnLst>
    <dgm:cxn modelId="{31526411-8A8C-4526-83E1-34654A8ECFCD}" type="presOf" srcId="{69123EA3-290A-4DE3-AA47-8B145CBF1C28}" destId="{BB5E6EE3-8D24-4853-972F-FE68EAB644A6}" srcOrd="0" destOrd="0" presId="urn:microsoft.com/office/officeart/2018/2/layout/IconVerticalSolidList"/>
    <dgm:cxn modelId="{48E38D13-45B7-430C-8104-9D9BFB9BEE43}" srcId="{7C1F6E25-BE24-4D35-B9A0-B48F85E7FC2E}" destId="{69123EA3-290A-4DE3-AA47-8B145CBF1C28}" srcOrd="0" destOrd="0" parTransId="{07213329-BAB2-4581-8BA8-C31EF85EE8CD}" sibTransId="{0A80192E-CB79-4251-A77D-0B9CA7582910}"/>
    <dgm:cxn modelId="{9DCFA51F-DCD8-423C-AE4E-E9B6C3D4ADBD}" srcId="{7C1F6E25-BE24-4D35-B9A0-B48F85E7FC2E}" destId="{60E45CC4-595D-41E7-B234-DF2A848A354E}" srcOrd="1" destOrd="0" parTransId="{09A0F595-8562-4555-8728-135CE576E221}" sibTransId="{18CF6868-4C66-4BAD-8010-DAE61A579FC8}"/>
    <dgm:cxn modelId="{65B2D022-E8AD-455E-B0A0-BA03BD5B2E46}" srcId="{7C1F6E25-BE24-4D35-B9A0-B48F85E7FC2E}" destId="{F2969C44-5A6A-4F76-B813-1EB2A93C9156}" srcOrd="2" destOrd="0" parTransId="{1F2BC6BC-F915-4EBC-800F-03549C257468}" sibTransId="{089517BE-B048-4251-85A9-2EE07AE099BB}"/>
    <dgm:cxn modelId="{B71E3B71-146E-4124-ACF5-3BD8E1D9702A}" type="presOf" srcId="{F2969C44-5A6A-4F76-B813-1EB2A93C9156}" destId="{6CD4BDC2-ED91-475E-8D9A-5A5D63619777}" srcOrd="0" destOrd="0" presId="urn:microsoft.com/office/officeart/2018/2/layout/IconVerticalSolidList"/>
    <dgm:cxn modelId="{91908E76-7036-4C9F-A009-E70E1DB1BF1B}" type="presOf" srcId="{7C1F6E25-BE24-4D35-B9A0-B48F85E7FC2E}" destId="{EAAE120F-17E8-47AC-B250-487CE04FA997}" srcOrd="0" destOrd="0" presId="urn:microsoft.com/office/officeart/2018/2/layout/IconVerticalSolidList"/>
    <dgm:cxn modelId="{789E7077-ED2C-4087-9705-F16A95B014DD}" srcId="{7C1F6E25-BE24-4D35-B9A0-B48F85E7FC2E}" destId="{2E561C0D-DFC8-46B0-93F8-454033DF856B}" srcOrd="3" destOrd="0" parTransId="{2CB71C81-8584-4554-8560-2BF67DB7AEE1}" sibTransId="{0A313D9F-1F54-44B7-A2E1-52EA759E1375}"/>
    <dgm:cxn modelId="{4C0E60CC-FF7E-4DF0-9084-1F42B24B9ED1}" type="presOf" srcId="{2E561C0D-DFC8-46B0-93F8-454033DF856B}" destId="{9AEEDBF8-BC1A-4296-8B6F-465BBAFD17B6}" srcOrd="0" destOrd="0" presId="urn:microsoft.com/office/officeart/2018/2/layout/IconVerticalSolidList"/>
    <dgm:cxn modelId="{095543FE-8A38-4A48-A189-9B3967BA9A6E}" type="presOf" srcId="{60E45CC4-595D-41E7-B234-DF2A848A354E}" destId="{3ADD2721-3A02-4319-877A-0DD27C1443BA}" srcOrd="0" destOrd="0" presId="urn:microsoft.com/office/officeart/2018/2/layout/IconVerticalSolidList"/>
    <dgm:cxn modelId="{C3578E3E-7D7C-4E01-9C93-7265DE76EF46}" type="presParOf" srcId="{EAAE120F-17E8-47AC-B250-487CE04FA997}" destId="{877E9DBD-FC03-47B1-9605-ACA01357C384}" srcOrd="0" destOrd="0" presId="urn:microsoft.com/office/officeart/2018/2/layout/IconVerticalSolidList"/>
    <dgm:cxn modelId="{140FDC1E-361D-46E4-AC94-034E2784DDA5}" type="presParOf" srcId="{877E9DBD-FC03-47B1-9605-ACA01357C384}" destId="{01ADE5C8-AFA2-4052-821C-56D74D97353A}" srcOrd="0" destOrd="0" presId="urn:microsoft.com/office/officeart/2018/2/layout/IconVerticalSolidList"/>
    <dgm:cxn modelId="{110FE256-EC5E-46A3-A94A-C813A7C74051}" type="presParOf" srcId="{877E9DBD-FC03-47B1-9605-ACA01357C384}" destId="{D29ABA73-5B21-4A16-99A1-C727E0098CC4}" srcOrd="1" destOrd="0" presId="urn:microsoft.com/office/officeart/2018/2/layout/IconVerticalSolidList"/>
    <dgm:cxn modelId="{731F6CCB-0C7E-4A4D-AFFD-99A994FA3542}" type="presParOf" srcId="{877E9DBD-FC03-47B1-9605-ACA01357C384}" destId="{58287A9E-C79D-4613-B3C6-74CB89C750A4}" srcOrd="2" destOrd="0" presId="urn:microsoft.com/office/officeart/2018/2/layout/IconVerticalSolidList"/>
    <dgm:cxn modelId="{D3E9F9F8-24A6-452B-B392-06B19FA23A11}" type="presParOf" srcId="{877E9DBD-FC03-47B1-9605-ACA01357C384}" destId="{BB5E6EE3-8D24-4853-972F-FE68EAB644A6}" srcOrd="3" destOrd="0" presId="urn:microsoft.com/office/officeart/2018/2/layout/IconVerticalSolidList"/>
    <dgm:cxn modelId="{E7838A04-5887-4AF3-8133-FA7E6E89F69C}" type="presParOf" srcId="{EAAE120F-17E8-47AC-B250-487CE04FA997}" destId="{6F935D74-1ACE-42DA-A572-B67228356D4F}" srcOrd="1" destOrd="0" presId="urn:microsoft.com/office/officeart/2018/2/layout/IconVerticalSolidList"/>
    <dgm:cxn modelId="{FDD15D97-B389-46C2-8A2A-27ACCEE6E19A}" type="presParOf" srcId="{EAAE120F-17E8-47AC-B250-487CE04FA997}" destId="{4BF375DC-5839-4751-B725-72618337A311}" srcOrd="2" destOrd="0" presId="urn:microsoft.com/office/officeart/2018/2/layout/IconVerticalSolidList"/>
    <dgm:cxn modelId="{2FDE0B2C-34E6-4BE8-BB9C-3220E4A68CE0}" type="presParOf" srcId="{4BF375DC-5839-4751-B725-72618337A311}" destId="{A6228647-84D1-4DE9-89D4-7220DE9D946E}" srcOrd="0" destOrd="0" presId="urn:microsoft.com/office/officeart/2018/2/layout/IconVerticalSolidList"/>
    <dgm:cxn modelId="{3EFA0E81-977C-4BF5-B57C-AFB33EFBAB72}" type="presParOf" srcId="{4BF375DC-5839-4751-B725-72618337A311}" destId="{1A26C7F3-0F0B-46BC-8C0C-962D9888AE4B}" srcOrd="1" destOrd="0" presId="urn:microsoft.com/office/officeart/2018/2/layout/IconVerticalSolidList"/>
    <dgm:cxn modelId="{20A0CA79-442A-4EFB-856C-7D91BEF119D9}" type="presParOf" srcId="{4BF375DC-5839-4751-B725-72618337A311}" destId="{48A822AB-1DC9-4E45-B30F-7C1AF820A988}" srcOrd="2" destOrd="0" presId="urn:microsoft.com/office/officeart/2018/2/layout/IconVerticalSolidList"/>
    <dgm:cxn modelId="{1F53E02C-D6C8-4699-ACAC-4481DC56DF79}" type="presParOf" srcId="{4BF375DC-5839-4751-B725-72618337A311}" destId="{3ADD2721-3A02-4319-877A-0DD27C1443BA}" srcOrd="3" destOrd="0" presId="urn:microsoft.com/office/officeart/2018/2/layout/IconVerticalSolidList"/>
    <dgm:cxn modelId="{50DC3B4E-07DB-4DA2-A5D8-A575025CE716}" type="presParOf" srcId="{EAAE120F-17E8-47AC-B250-487CE04FA997}" destId="{6C303510-F3B2-4188-8EEF-6D4E452661B0}" srcOrd="3" destOrd="0" presId="urn:microsoft.com/office/officeart/2018/2/layout/IconVerticalSolidList"/>
    <dgm:cxn modelId="{75CCC7AF-70C8-436A-A0D9-DE45983EF820}" type="presParOf" srcId="{EAAE120F-17E8-47AC-B250-487CE04FA997}" destId="{3DE704AE-FFCF-47EA-A193-2DF7F99E52F4}" srcOrd="4" destOrd="0" presId="urn:microsoft.com/office/officeart/2018/2/layout/IconVerticalSolidList"/>
    <dgm:cxn modelId="{DE5FC50D-2CCF-4163-850A-3BF6FEE3903E}" type="presParOf" srcId="{3DE704AE-FFCF-47EA-A193-2DF7F99E52F4}" destId="{470AB788-34B1-420D-8002-DB459DA5C70F}" srcOrd="0" destOrd="0" presId="urn:microsoft.com/office/officeart/2018/2/layout/IconVerticalSolidList"/>
    <dgm:cxn modelId="{FBA4B267-D4B0-43AE-81F1-4166FD997CEA}" type="presParOf" srcId="{3DE704AE-FFCF-47EA-A193-2DF7F99E52F4}" destId="{D673073D-7F74-467C-A68B-3B218B8D2B8E}" srcOrd="1" destOrd="0" presId="urn:microsoft.com/office/officeart/2018/2/layout/IconVerticalSolidList"/>
    <dgm:cxn modelId="{5035F356-7D24-4FD4-8A27-87EFD3EA19D6}" type="presParOf" srcId="{3DE704AE-FFCF-47EA-A193-2DF7F99E52F4}" destId="{7CA62F18-27F7-4BF0-A44E-4C6E4EE91BB1}" srcOrd="2" destOrd="0" presId="urn:microsoft.com/office/officeart/2018/2/layout/IconVerticalSolidList"/>
    <dgm:cxn modelId="{888A13D5-0DC1-4309-B30C-AB723C37705E}" type="presParOf" srcId="{3DE704AE-FFCF-47EA-A193-2DF7F99E52F4}" destId="{6CD4BDC2-ED91-475E-8D9A-5A5D63619777}" srcOrd="3" destOrd="0" presId="urn:microsoft.com/office/officeart/2018/2/layout/IconVerticalSolidList"/>
    <dgm:cxn modelId="{2984A179-3DBB-4AED-A5CE-04615B282705}" type="presParOf" srcId="{EAAE120F-17E8-47AC-B250-487CE04FA997}" destId="{102EB195-3DFB-4189-A3AF-9A5314D7A938}" srcOrd="5" destOrd="0" presId="urn:microsoft.com/office/officeart/2018/2/layout/IconVerticalSolidList"/>
    <dgm:cxn modelId="{4646F344-5210-46E9-AED9-EB5DBE15345E}" type="presParOf" srcId="{EAAE120F-17E8-47AC-B250-487CE04FA997}" destId="{0271D3DA-CB78-4CFD-87D8-1AD2E2040780}" srcOrd="6" destOrd="0" presId="urn:microsoft.com/office/officeart/2018/2/layout/IconVerticalSolidList"/>
    <dgm:cxn modelId="{54E7791E-5D3F-433F-8095-967D214E5A59}" type="presParOf" srcId="{0271D3DA-CB78-4CFD-87D8-1AD2E2040780}" destId="{96710B9D-341D-4DBB-97F2-FF03D86C4D8A}" srcOrd="0" destOrd="0" presId="urn:microsoft.com/office/officeart/2018/2/layout/IconVerticalSolidList"/>
    <dgm:cxn modelId="{01AEE2E5-9CAF-49B7-9871-B8B7CBE6F6B2}" type="presParOf" srcId="{0271D3DA-CB78-4CFD-87D8-1AD2E2040780}" destId="{73361084-91B3-4948-8318-8150658E1217}" srcOrd="1" destOrd="0" presId="urn:microsoft.com/office/officeart/2018/2/layout/IconVerticalSolidList"/>
    <dgm:cxn modelId="{F421B1EE-2DEF-4ACB-87FD-3FD6577D3797}" type="presParOf" srcId="{0271D3DA-CB78-4CFD-87D8-1AD2E2040780}" destId="{B1596F66-9568-4B86-8721-DB3C29B5B638}" srcOrd="2" destOrd="0" presId="urn:microsoft.com/office/officeart/2018/2/layout/IconVerticalSolidList"/>
    <dgm:cxn modelId="{7278E89E-616F-4A14-BD4A-022535B1D505}" type="presParOf" srcId="{0271D3DA-CB78-4CFD-87D8-1AD2E2040780}" destId="{9AEEDBF8-BC1A-4296-8B6F-465BBAFD17B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C1F6E25-BE24-4D35-B9A0-B48F85E7FC2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9123EA3-290A-4DE3-AA47-8B145CBF1C28}">
      <dgm:prSet/>
      <dgm:spPr/>
      <dgm:t>
        <a:bodyPr/>
        <a:lstStyle/>
        <a:p>
          <a:pPr>
            <a:lnSpc>
              <a:spcPct val="100000"/>
            </a:lnSpc>
          </a:pPr>
          <a:r>
            <a:rPr lang="en-US" b="1"/>
            <a:t>New </a:t>
          </a:r>
          <a:r>
            <a:rPr lang="en-US" b="1">
              <a:latin typeface="Calibri Light" panose="020F0302020204030204"/>
            </a:rPr>
            <a:t>Cooperations</a:t>
          </a:r>
          <a:endParaRPr lang="en-US"/>
        </a:p>
      </dgm:t>
    </dgm:pt>
    <dgm:pt modelId="{07213329-BAB2-4581-8BA8-C31EF85EE8CD}" type="parTrans" cxnId="{48E38D13-45B7-430C-8104-9D9BFB9BEE43}">
      <dgm:prSet/>
      <dgm:spPr/>
      <dgm:t>
        <a:bodyPr/>
        <a:lstStyle/>
        <a:p>
          <a:endParaRPr lang="en-US"/>
        </a:p>
      </dgm:t>
    </dgm:pt>
    <dgm:pt modelId="{0A80192E-CB79-4251-A77D-0B9CA7582910}" type="sibTrans" cxnId="{48E38D13-45B7-430C-8104-9D9BFB9BEE43}">
      <dgm:prSet/>
      <dgm:spPr/>
      <dgm:t>
        <a:bodyPr/>
        <a:lstStyle/>
        <a:p>
          <a:endParaRPr lang="en-US"/>
        </a:p>
      </dgm:t>
    </dgm:pt>
    <dgm:pt modelId="{60E45CC4-595D-41E7-B234-DF2A848A354E}">
      <dgm:prSet/>
      <dgm:spPr/>
      <dgm:t>
        <a:bodyPr/>
        <a:lstStyle/>
        <a:p>
          <a:pPr>
            <a:lnSpc>
              <a:spcPct val="100000"/>
            </a:lnSpc>
          </a:pPr>
          <a:r>
            <a:rPr lang="en-US" b="1"/>
            <a:t>International</a:t>
          </a:r>
          <a:r>
            <a:rPr lang="en-US" b="1">
              <a:latin typeface="Calibri Light" panose="020F0302020204030204"/>
            </a:rPr>
            <a:t> Symposia</a:t>
          </a:r>
          <a:endParaRPr lang="en-US"/>
        </a:p>
      </dgm:t>
    </dgm:pt>
    <dgm:pt modelId="{09A0F595-8562-4555-8728-135CE576E221}" type="parTrans" cxnId="{9DCFA51F-DCD8-423C-AE4E-E9B6C3D4ADBD}">
      <dgm:prSet/>
      <dgm:spPr/>
      <dgm:t>
        <a:bodyPr/>
        <a:lstStyle/>
        <a:p>
          <a:endParaRPr lang="en-US"/>
        </a:p>
      </dgm:t>
    </dgm:pt>
    <dgm:pt modelId="{18CF6868-4C66-4BAD-8010-DAE61A579FC8}" type="sibTrans" cxnId="{9DCFA51F-DCD8-423C-AE4E-E9B6C3D4ADBD}">
      <dgm:prSet/>
      <dgm:spPr/>
      <dgm:t>
        <a:bodyPr/>
        <a:lstStyle/>
        <a:p>
          <a:endParaRPr lang="en-US"/>
        </a:p>
      </dgm:t>
    </dgm:pt>
    <dgm:pt modelId="{F2969C44-5A6A-4F76-B813-1EB2A93C9156}">
      <dgm:prSet/>
      <dgm:spPr/>
      <dgm:t>
        <a:bodyPr/>
        <a:lstStyle/>
        <a:p>
          <a:pPr rtl="0">
            <a:lnSpc>
              <a:spcPct val="100000"/>
            </a:lnSpc>
          </a:pPr>
          <a:r>
            <a:rPr lang="en-US" b="1"/>
            <a:t>Communication </a:t>
          </a:r>
          <a:r>
            <a:rPr lang="en-US" b="1">
              <a:latin typeface="Calibri Light" panose="020F0302020204030204"/>
            </a:rPr>
            <a:t>Standards</a:t>
          </a:r>
          <a:r>
            <a:rPr lang="en-US" b="1">
              <a:latin typeface="Calibri Light"/>
              <a:cs typeface="Calibri Light"/>
            </a:rPr>
            <a:t> and Toolkit</a:t>
          </a:r>
          <a:endParaRPr lang="en-US"/>
        </a:p>
      </dgm:t>
    </dgm:pt>
    <dgm:pt modelId="{1F2BC6BC-F915-4EBC-800F-03549C257468}" type="parTrans" cxnId="{65B2D022-E8AD-455E-B0A0-BA03BD5B2E46}">
      <dgm:prSet/>
      <dgm:spPr/>
      <dgm:t>
        <a:bodyPr/>
        <a:lstStyle/>
        <a:p>
          <a:endParaRPr lang="en-US"/>
        </a:p>
      </dgm:t>
    </dgm:pt>
    <dgm:pt modelId="{089517BE-B048-4251-85A9-2EE07AE099BB}" type="sibTrans" cxnId="{65B2D022-E8AD-455E-B0A0-BA03BD5B2E46}">
      <dgm:prSet/>
      <dgm:spPr/>
      <dgm:t>
        <a:bodyPr/>
        <a:lstStyle/>
        <a:p>
          <a:endParaRPr lang="en-US"/>
        </a:p>
      </dgm:t>
    </dgm:pt>
    <dgm:pt modelId="{2E561C0D-DFC8-46B0-93F8-454033DF856B}">
      <dgm:prSet/>
      <dgm:spPr/>
      <dgm:t>
        <a:bodyPr/>
        <a:lstStyle/>
        <a:p>
          <a:pPr>
            <a:lnSpc>
              <a:spcPct val="100000"/>
            </a:lnSpc>
          </a:pPr>
          <a:r>
            <a:rPr lang="en-US" b="1"/>
            <a:t>Exchange </a:t>
          </a:r>
          <a:r>
            <a:rPr lang="en-US" b="0"/>
            <a:t>of Experiences</a:t>
          </a:r>
          <a:endParaRPr lang="en-US"/>
        </a:p>
      </dgm:t>
    </dgm:pt>
    <dgm:pt modelId="{2CB71C81-8584-4554-8560-2BF67DB7AEE1}" type="parTrans" cxnId="{789E7077-ED2C-4087-9705-F16A95B014DD}">
      <dgm:prSet/>
      <dgm:spPr/>
      <dgm:t>
        <a:bodyPr/>
        <a:lstStyle/>
        <a:p>
          <a:endParaRPr lang="en-US"/>
        </a:p>
      </dgm:t>
    </dgm:pt>
    <dgm:pt modelId="{0A313D9F-1F54-44B7-A2E1-52EA759E1375}" type="sibTrans" cxnId="{789E7077-ED2C-4087-9705-F16A95B014DD}">
      <dgm:prSet/>
      <dgm:spPr/>
      <dgm:t>
        <a:bodyPr/>
        <a:lstStyle/>
        <a:p>
          <a:endParaRPr lang="en-US"/>
        </a:p>
      </dgm:t>
    </dgm:pt>
    <dgm:pt modelId="{EAAE120F-17E8-47AC-B250-487CE04FA997}" type="pres">
      <dgm:prSet presAssocID="{7C1F6E25-BE24-4D35-B9A0-B48F85E7FC2E}" presName="root" presStyleCnt="0">
        <dgm:presLayoutVars>
          <dgm:dir/>
          <dgm:resizeHandles val="exact"/>
        </dgm:presLayoutVars>
      </dgm:prSet>
      <dgm:spPr/>
    </dgm:pt>
    <dgm:pt modelId="{877E9DBD-FC03-47B1-9605-ACA01357C384}" type="pres">
      <dgm:prSet presAssocID="{69123EA3-290A-4DE3-AA47-8B145CBF1C28}" presName="compNode" presStyleCnt="0"/>
      <dgm:spPr/>
    </dgm:pt>
    <dgm:pt modelId="{01ADE5C8-AFA2-4052-821C-56D74D97353A}" type="pres">
      <dgm:prSet presAssocID="{69123EA3-290A-4DE3-AA47-8B145CBF1C28}" presName="bgRect" presStyleLbl="bgShp" presStyleIdx="0" presStyleCnt="4"/>
      <dgm:spPr>
        <a:solidFill>
          <a:srgbClr val="B73C8E"/>
        </a:solidFill>
      </dgm:spPr>
    </dgm:pt>
    <dgm:pt modelId="{D29ABA73-5B21-4A16-99A1-C727E0098CC4}" type="pres">
      <dgm:prSet presAssocID="{69123EA3-290A-4DE3-AA47-8B145CBF1C28}"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nnections"/>
        </a:ext>
      </dgm:extLst>
    </dgm:pt>
    <dgm:pt modelId="{58287A9E-C79D-4613-B3C6-74CB89C750A4}" type="pres">
      <dgm:prSet presAssocID="{69123EA3-290A-4DE3-AA47-8B145CBF1C28}" presName="spaceRect" presStyleCnt="0"/>
      <dgm:spPr/>
    </dgm:pt>
    <dgm:pt modelId="{BB5E6EE3-8D24-4853-972F-FE68EAB644A6}" type="pres">
      <dgm:prSet presAssocID="{69123EA3-290A-4DE3-AA47-8B145CBF1C28}" presName="parTx" presStyleLbl="revTx" presStyleIdx="0" presStyleCnt="4">
        <dgm:presLayoutVars>
          <dgm:chMax val="0"/>
          <dgm:chPref val="0"/>
        </dgm:presLayoutVars>
      </dgm:prSet>
      <dgm:spPr/>
    </dgm:pt>
    <dgm:pt modelId="{6F935D74-1ACE-42DA-A572-B67228356D4F}" type="pres">
      <dgm:prSet presAssocID="{0A80192E-CB79-4251-A77D-0B9CA7582910}" presName="sibTrans" presStyleCnt="0"/>
      <dgm:spPr/>
    </dgm:pt>
    <dgm:pt modelId="{4BF375DC-5839-4751-B725-72618337A311}" type="pres">
      <dgm:prSet presAssocID="{60E45CC4-595D-41E7-B234-DF2A848A354E}" presName="compNode" presStyleCnt="0"/>
      <dgm:spPr/>
    </dgm:pt>
    <dgm:pt modelId="{A6228647-84D1-4DE9-89D4-7220DE9D946E}" type="pres">
      <dgm:prSet presAssocID="{60E45CC4-595D-41E7-B234-DF2A848A354E}" presName="bgRect" presStyleLbl="bgShp" presStyleIdx="1" presStyleCnt="4"/>
      <dgm:spPr>
        <a:solidFill>
          <a:srgbClr val="63C3D1"/>
        </a:solidFill>
      </dgm:spPr>
    </dgm:pt>
    <dgm:pt modelId="{1A26C7F3-0F0B-46BC-8C0C-962D9888AE4B}" type="pres">
      <dgm:prSet presAssocID="{60E45CC4-595D-41E7-B234-DF2A848A354E}"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Earth globe Africa and Europe"/>
        </a:ext>
      </dgm:extLst>
    </dgm:pt>
    <dgm:pt modelId="{48A822AB-1DC9-4E45-B30F-7C1AF820A988}" type="pres">
      <dgm:prSet presAssocID="{60E45CC4-595D-41E7-B234-DF2A848A354E}" presName="spaceRect" presStyleCnt="0"/>
      <dgm:spPr/>
    </dgm:pt>
    <dgm:pt modelId="{3ADD2721-3A02-4319-877A-0DD27C1443BA}" type="pres">
      <dgm:prSet presAssocID="{60E45CC4-595D-41E7-B234-DF2A848A354E}" presName="parTx" presStyleLbl="revTx" presStyleIdx="1" presStyleCnt="4">
        <dgm:presLayoutVars>
          <dgm:chMax val="0"/>
          <dgm:chPref val="0"/>
        </dgm:presLayoutVars>
      </dgm:prSet>
      <dgm:spPr/>
    </dgm:pt>
    <dgm:pt modelId="{6C303510-F3B2-4188-8EEF-6D4E452661B0}" type="pres">
      <dgm:prSet presAssocID="{18CF6868-4C66-4BAD-8010-DAE61A579FC8}" presName="sibTrans" presStyleCnt="0"/>
      <dgm:spPr/>
    </dgm:pt>
    <dgm:pt modelId="{3DE704AE-FFCF-47EA-A193-2DF7F99E52F4}" type="pres">
      <dgm:prSet presAssocID="{F2969C44-5A6A-4F76-B813-1EB2A93C9156}" presName="compNode" presStyleCnt="0"/>
      <dgm:spPr/>
    </dgm:pt>
    <dgm:pt modelId="{470AB788-34B1-420D-8002-DB459DA5C70F}" type="pres">
      <dgm:prSet presAssocID="{F2969C44-5A6A-4F76-B813-1EB2A93C9156}" presName="bgRect" presStyleLbl="bgShp" presStyleIdx="2" presStyleCnt="4"/>
      <dgm:spPr>
        <a:solidFill>
          <a:srgbClr val="4368B0"/>
        </a:solidFill>
      </dgm:spPr>
    </dgm:pt>
    <dgm:pt modelId="{D673073D-7F74-467C-A68B-3B218B8D2B8E}" type="pres">
      <dgm:prSet presAssocID="{F2969C44-5A6A-4F76-B813-1EB2A93C915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Marketing"/>
        </a:ext>
      </dgm:extLst>
    </dgm:pt>
    <dgm:pt modelId="{7CA62F18-27F7-4BF0-A44E-4C6E4EE91BB1}" type="pres">
      <dgm:prSet presAssocID="{F2969C44-5A6A-4F76-B813-1EB2A93C9156}" presName="spaceRect" presStyleCnt="0"/>
      <dgm:spPr/>
    </dgm:pt>
    <dgm:pt modelId="{6CD4BDC2-ED91-475E-8D9A-5A5D63619777}" type="pres">
      <dgm:prSet presAssocID="{F2969C44-5A6A-4F76-B813-1EB2A93C9156}" presName="parTx" presStyleLbl="revTx" presStyleIdx="2" presStyleCnt="4">
        <dgm:presLayoutVars>
          <dgm:chMax val="0"/>
          <dgm:chPref val="0"/>
        </dgm:presLayoutVars>
      </dgm:prSet>
      <dgm:spPr/>
    </dgm:pt>
    <dgm:pt modelId="{102EB195-3DFB-4189-A3AF-9A5314D7A938}" type="pres">
      <dgm:prSet presAssocID="{089517BE-B048-4251-85A9-2EE07AE099BB}" presName="sibTrans" presStyleCnt="0"/>
      <dgm:spPr/>
    </dgm:pt>
    <dgm:pt modelId="{0271D3DA-CB78-4CFD-87D8-1AD2E2040780}" type="pres">
      <dgm:prSet presAssocID="{2E561C0D-DFC8-46B0-93F8-454033DF856B}" presName="compNode" presStyleCnt="0"/>
      <dgm:spPr/>
    </dgm:pt>
    <dgm:pt modelId="{96710B9D-341D-4DBB-97F2-FF03D86C4D8A}" type="pres">
      <dgm:prSet presAssocID="{2E561C0D-DFC8-46B0-93F8-454033DF856B}" presName="bgRect" presStyleLbl="bgShp" presStyleIdx="3" presStyleCnt="4"/>
      <dgm:spPr>
        <a:solidFill>
          <a:srgbClr val="83899E"/>
        </a:solidFill>
      </dgm:spPr>
    </dgm:pt>
    <dgm:pt modelId="{73361084-91B3-4948-8318-8150658E1217}" type="pres">
      <dgm:prSet presAssocID="{2E561C0D-DFC8-46B0-93F8-454033DF856B}"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Group brainstorm"/>
        </a:ext>
      </dgm:extLst>
    </dgm:pt>
    <dgm:pt modelId="{B1596F66-9568-4B86-8721-DB3C29B5B638}" type="pres">
      <dgm:prSet presAssocID="{2E561C0D-DFC8-46B0-93F8-454033DF856B}" presName="spaceRect" presStyleCnt="0"/>
      <dgm:spPr/>
    </dgm:pt>
    <dgm:pt modelId="{9AEEDBF8-BC1A-4296-8B6F-465BBAFD17B6}" type="pres">
      <dgm:prSet presAssocID="{2E561C0D-DFC8-46B0-93F8-454033DF856B}" presName="parTx" presStyleLbl="revTx" presStyleIdx="3" presStyleCnt="4">
        <dgm:presLayoutVars>
          <dgm:chMax val="0"/>
          <dgm:chPref val="0"/>
        </dgm:presLayoutVars>
      </dgm:prSet>
      <dgm:spPr/>
    </dgm:pt>
  </dgm:ptLst>
  <dgm:cxnLst>
    <dgm:cxn modelId="{7776B501-FCAD-440E-8522-72082DD510B2}" type="presOf" srcId="{69123EA3-290A-4DE3-AA47-8B145CBF1C28}" destId="{BB5E6EE3-8D24-4853-972F-FE68EAB644A6}" srcOrd="0" destOrd="0" presId="urn:microsoft.com/office/officeart/2018/2/layout/IconVerticalSolidList"/>
    <dgm:cxn modelId="{48E38D13-45B7-430C-8104-9D9BFB9BEE43}" srcId="{7C1F6E25-BE24-4D35-B9A0-B48F85E7FC2E}" destId="{69123EA3-290A-4DE3-AA47-8B145CBF1C28}" srcOrd="0" destOrd="0" parTransId="{07213329-BAB2-4581-8BA8-C31EF85EE8CD}" sibTransId="{0A80192E-CB79-4251-A77D-0B9CA7582910}"/>
    <dgm:cxn modelId="{AC6C921E-2D45-4D87-8210-6220D4FFFD9C}" type="presOf" srcId="{60E45CC4-595D-41E7-B234-DF2A848A354E}" destId="{3ADD2721-3A02-4319-877A-0DD27C1443BA}" srcOrd="0" destOrd="0" presId="urn:microsoft.com/office/officeart/2018/2/layout/IconVerticalSolidList"/>
    <dgm:cxn modelId="{9DCFA51F-DCD8-423C-AE4E-E9B6C3D4ADBD}" srcId="{7C1F6E25-BE24-4D35-B9A0-B48F85E7FC2E}" destId="{60E45CC4-595D-41E7-B234-DF2A848A354E}" srcOrd="1" destOrd="0" parTransId="{09A0F595-8562-4555-8728-135CE576E221}" sibTransId="{18CF6868-4C66-4BAD-8010-DAE61A579FC8}"/>
    <dgm:cxn modelId="{65B2D022-E8AD-455E-B0A0-BA03BD5B2E46}" srcId="{7C1F6E25-BE24-4D35-B9A0-B48F85E7FC2E}" destId="{F2969C44-5A6A-4F76-B813-1EB2A93C9156}" srcOrd="2" destOrd="0" parTransId="{1F2BC6BC-F915-4EBC-800F-03549C257468}" sibTransId="{089517BE-B048-4251-85A9-2EE07AE099BB}"/>
    <dgm:cxn modelId="{63D8694F-660E-44CE-9736-8672F799F334}" type="presOf" srcId="{7C1F6E25-BE24-4D35-B9A0-B48F85E7FC2E}" destId="{EAAE120F-17E8-47AC-B250-487CE04FA997}" srcOrd="0" destOrd="0" presId="urn:microsoft.com/office/officeart/2018/2/layout/IconVerticalSolidList"/>
    <dgm:cxn modelId="{789E7077-ED2C-4087-9705-F16A95B014DD}" srcId="{7C1F6E25-BE24-4D35-B9A0-B48F85E7FC2E}" destId="{2E561C0D-DFC8-46B0-93F8-454033DF856B}" srcOrd="3" destOrd="0" parTransId="{2CB71C81-8584-4554-8560-2BF67DB7AEE1}" sibTransId="{0A313D9F-1F54-44B7-A2E1-52EA759E1375}"/>
    <dgm:cxn modelId="{3DC54D80-13FB-43FB-9827-B2C410EDE4FF}" type="presOf" srcId="{2E561C0D-DFC8-46B0-93F8-454033DF856B}" destId="{9AEEDBF8-BC1A-4296-8B6F-465BBAFD17B6}" srcOrd="0" destOrd="0" presId="urn:microsoft.com/office/officeart/2018/2/layout/IconVerticalSolidList"/>
    <dgm:cxn modelId="{56CC8F86-ABAF-4653-9471-9E3B15CF6608}" type="presOf" srcId="{F2969C44-5A6A-4F76-B813-1EB2A93C9156}" destId="{6CD4BDC2-ED91-475E-8D9A-5A5D63619777}" srcOrd="0" destOrd="0" presId="urn:microsoft.com/office/officeart/2018/2/layout/IconVerticalSolidList"/>
    <dgm:cxn modelId="{CCC35313-4DD9-4A22-969A-EFD4D138DA46}" type="presParOf" srcId="{EAAE120F-17E8-47AC-B250-487CE04FA997}" destId="{877E9DBD-FC03-47B1-9605-ACA01357C384}" srcOrd="0" destOrd="0" presId="urn:microsoft.com/office/officeart/2018/2/layout/IconVerticalSolidList"/>
    <dgm:cxn modelId="{B0D2A58F-D6B5-4456-9B8F-E5A61BEC9364}" type="presParOf" srcId="{877E9DBD-FC03-47B1-9605-ACA01357C384}" destId="{01ADE5C8-AFA2-4052-821C-56D74D97353A}" srcOrd="0" destOrd="0" presId="urn:microsoft.com/office/officeart/2018/2/layout/IconVerticalSolidList"/>
    <dgm:cxn modelId="{2D1CABAF-7EAF-4278-ADE3-46902DE9978A}" type="presParOf" srcId="{877E9DBD-FC03-47B1-9605-ACA01357C384}" destId="{D29ABA73-5B21-4A16-99A1-C727E0098CC4}" srcOrd="1" destOrd="0" presId="urn:microsoft.com/office/officeart/2018/2/layout/IconVerticalSolidList"/>
    <dgm:cxn modelId="{1E86741F-930C-40CB-8E88-E37E62D16A1E}" type="presParOf" srcId="{877E9DBD-FC03-47B1-9605-ACA01357C384}" destId="{58287A9E-C79D-4613-B3C6-74CB89C750A4}" srcOrd="2" destOrd="0" presId="urn:microsoft.com/office/officeart/2018/2/layout/IconVerticalSolidList"/>
    <dgm:cxn modelId="{EF6E1612-82F5-4CD1-9D2D-81CB55342006}" type="presParOf" srcId="{877E9DBD-FC03-47B1-9605-ACA01357C384}" destId="{BB5E6EE3-8D24-4853-972F-FE68EAB644A6}" srcOrd="3" destOrd="0" presId="urn:microsoft.com/office/officeart/2018/2/layout/IconVerticalSolidList"/>
    <dgm:cxn modelId="{38C21941-A385-4919-B7C0-3FA926CC13B7}" type="presParOf" srcId="{EAAE120F-17E8-47AC-B250-487CE04FA997}" destId="{6F935D74-1ACE-42DA-A572-B67228356D4F}" srcOrd="1" destOrd="0" presId="urn:microsoft.com/office/officeart/2018/2/layout/IconVerticalSolidList"/>
    <dgm:cxn modelId="{FF9718F5-FB40-454E-879B-D0A185E2F24C}" type="presParOf" srcId="{EAAE120F-17E8-47AC-B250-487CE04FA997}" destId="{4BF375DC-5839-4751-B725-72618337A311}" srcOrd="2" destOrd="0" presId="urn:microsoft.com/office/officeart/2018/2/layout/IconVerticalSolidList"/>
    <dgm:cxn modelId="{269BC3AE-FE93-4A8E-9DB4-1E4E323FE541}" type="presParOf" srcId="{4BF375DC-5839-4751-B725-72618337A311}" destId="{A6228647-84D1-4DE9-89D4-7220DE9D946E}" srcOrd="0" destOrd="0" presId="urn:microsoft.com/office/officeart/2018/2/layout/IconVerticalSolidList"/>
    <dgm:cxn modelId="{E2AA6F75-EC58-4E86-A7F8-622A33D8390B}" type="presParOf" srcId="{4BF375DC-5839-4751-B725-72618337A311}" destId="{1A26C7F3-0F0B-46BC-8C0C-962D9888AE4B}" srcOrd="1" destOrd="0" presId="urn:microsoft.com/office/officeart/2018/2/layout/IconVerticalSolidList"/>
    <dgm:cxn modelId="{DC0EAC5E-AD1D-4D06-A837-5FF410FCCF5C}" type="presParOf" srcId="{4BF375DC-5839-4751-B725-72618337A311}" destId="{48A822AB-1DC9-4E45-B30F-7C1AF820A988}" srcOrd="2" destOrd="0" presId="urn:microsoft.com/office/officeart/2018/2/layout/IconVerticalSolidList"/>
    <dgm:cxn modelId="{9BDD3C17-8097-4249-92DE-0F2D07884391}" type="presParOf" srcId="{4BF375DC-5839-4751-B725-72618337A311}" destId="{3ADD2721-3A02-4319-877A-0DD27C1443BA}" srcOrd="3" destOrd="0" presId="urn:microsoft.com/office/officeart/2018/2/layout/IconVerticalSolidList"/>
    <dgm:cxn modelId="{E179D9C4-10E6-48EE-9A47-AD26325A0EEE}" type="presParOf" srcId="{EAAE120F-17E8-47AC-B250-487CE04FA997}" destId="{6C303510-F3B2-4188-8EEF-6D4E452661B0}" srcOrd="3" destOrd="0" presId="urn:microsoft.com/office/officeart/2018/2/layout/IconVerticalSolidList"/>
    <dgm:cxn modelId="{ED11B924-244C-46B3-9DDE-507395C77324}" type="presParOf" srcId="{EAAE120F-17E8-47AC-B250-487CE04FA997}" destId="{3DE704AE-FFCF-47EA-A193-2DF7F99E52F4}" srcOrd="4" destOrd="0" presId="urn:microsoft.com/office/officeart/2018/2/layout/IconVerticalSolidList"/>
    <dgm:cxn modelId="{CB54F306-491F-4A02-A2F1-417E8081D703}" type="presParOf" srcId="{3DE704AE-FFCF-47EA-A193-2DF7F99E52F4}" destId="{470AB788-34B1-420D-8002-DB459DA5C70F}" srcOrd="0" destOrd="0" presId="urn:microsoft.com/office/officeart/2018/2/layout/IconVerticalSolidList"/>
    <dgm:cxn modelId="{7C383B70-CF82-43F7-AD4B-BDC95C4E2042}" type="presParOf" srcId="{3DE704AE-FFCF-47EA-A193-2DF7F99E52F4}" destId="{D673073D-7F74-467C-A68B-3B218B8D2B8E}" srcOrd="1" destOrd="0" presId="urn:microsoft.com/office/officeart/2018/2/layout/IconVerticalSolidList"/>
    <dgm:cxn modelId="{4BBCBCDE-A134-41B5-8F05-9AD73F9F9B80}" type="presParOf" srcId="{3DE704AE-FFCF-47EA-A193-2DF7F99E52F4}" destId="{7CA62F18-27F7-4BF0-A44E-4C6E4EE91BB1}" srcOrd="2" destOrd="0" presId="urn:microsoft.com/office/officeart/2018/2/layout/IconVerticalSolidList"/>
    <dgm:cxn modelId="{B91406D5-AAA9-4C05-9610-6DEB883970D7}" type="presParOf" srcId="{3DE704AE-FFCF-47EA-A193-2DF7F99E52F4}" destId="{6CD4BDC2-ED91-475E-8D9A-5A5D63619777}" srcOrd="3" destOrd="0" presId="urn:microsoft.com/office/officeart/2018/2/layout/IconVerticalSolidList"/>
    <dgm:cxn modelId="{0E615B57-9E53-4A48-88E0-09F1FE97E931}" type="presParOf" srcId="{EAAE120F-17E8-47AC-B250-487CE04FA997}" destId="{102EB195-3DFB-4189-A3AF-9A5314D7A938}" srcOrd="5" destOrd="0" presId="urn:microsoft.com/office/officeart/2018/2/layout/IconVerticalSolidList"/>
    <dgm:cxn modelId="{83D430E6-009F-4B1B-9093-7363FBB462BA}" type="presParOf" srcId="{EAAE120F-17E8-47AC-B250-487CE04FA997}" destId="{0271D3DA-CB78-4CFD-87D8-1AD2E2040780}" srcOrd="6" destOrd="0" presId="urn:microsoft.com/office/officeart/2018/2/layout/IconVerticalSolidList"/>
    <dgm:cxn modelId="{FC7F3563-5703-4051-A23E-F3A0BF8CB7DB}" type="presParOf" srcId="{0271D3DA-CB78-4CFD-87D8-1AD2E2040780}" destId="{96710B9D-341D-4DBB-97F2-FF03D86C4D8A}" srcOrd="0" destOrd="0" presId="urn:microsoft.com/office/officeart/2018/2/layout/IconVerticalSolidList"/>
    <dgm:cxn modelId="{2969B574-E55E-4CC6-A05F-F53FD28F26BB}" type="presParOf" srcId="{0271D3DA-CB78-4CFD-87D8-1AD2E2040780}" destId="{73361084-91B3-4948-8318-8150658E1217}" srcOrd="1" destOrd="0" presId="urn:microsoft.com/office/officeart/2018/2/layout/IconVerticalSolidList"/>
    <dgm:cxn modelId="{710638ED-259A-4CBE-BAD4-CB6E2553F7DA}" type="presParOf" srcId="{0271D3DA-CB78-4CFD-87D8-1AD2E2040780}" destId="{B1596F66-9568-4B86-8721-DB3C29B5B638}" srcOrd="2" destOrd="0" presId="urn:microsoft.com/office/officeart/2018/2/layout/IconVerticalSolidList"/>
    <dgm:cxn modelId="{1253313A-A3DC-4FD7-BB84-5945617C7D5E}" type="presParOf" srcId="{0271D3DA-CB78-4CFD-87D8-1AD2E2040780}" destId="{9AEEDBF8-BC1A-4296-8B6F-465BBAFD17B6}" srcOrd="3" destOrd="0" presId="urn:microsoft.com/office/officeart/2018/2/layout/IconVerticalSolidList"/>
  </dgm:cxnLst>
  <dgm:bg>
    <a:noFill/>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ADE5C8-AFA2-4052-821C-56D74D97353A}">
      <dsp:nvSpPr>
        <dsp:cNvPr id="0" name=""/>
        <dsp:cNvSpPr/>
      </dsp:nvSpPr>
      <dsp:spPr>
        <a:xfrm>
          <a:off x="0" y="2102"/>
          <a:ext cx="10891474" cy="1065723"/>
        </a:xfrm>
        <a:prstGeom prst="roundRect">
          <a:avLst>
            <a:gd name="adj" fmla="val 10000"/>
          </a:avLst>
        </a:prstGeom>
        <a:solidFill>
          <a:srgbClr val="B73C8E"/>
        </a:solidFill>
        <a:ln>
          <a:noFill/>
        </a:ln>
        <a:effectLst/>
      </dsp:spPr>
      <dsp:style>
        <a:lnRef idx="0">
          <a:scrgbClr r="0" g="0" b="0"/>
        </a:lnRef>
        <a:fillRef idx="1">
          <a:scrgbClr r="0" g="0" b="0"/>
        </a:fillRef>
        <a:effectRef idx="0">
          <a:scrgbClr r="0" g="0" b="0"/>
        </a:effectRef>
        <a:fontRef idx="minor"/>
      </dsp:style>
    </dsp:sp>
    <dsp:sp modelId="{D29ABA73-5B21-4A16-99A1-C727E0098CC4}">
      <dsp:nvSpPr>
        <dsp:cNvPr id="0" name=""/>
        <dsp:cNvSpPr/>
      </dsp:nvSpPr>
      <dsp:spPr>
        <a:xfrm>
          <a:off x="322381" y="241890"/>
          <a:ext cx="586148" cy="58614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5E6EE3-8D24-4853-972F-FE68EAB644A6}">
      <dsp:nvSpPr>
        <dsp:cNvPr id="0" name=""/>
        <dsp:cNvSpPr/>
      </dsp:nvSpPr>
      <dsp:spPr>
        <a:xfrm>
          <a:off x="1230910" y="2102"/>
          <a:ext cx="9660564" cy="1065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789" tIns="112789" rIns="112789" bIns="112789" numCol="1" spcCol="1270" anchor="ctr" anchorCtr="0">
          <a:noAutofit/>
        </a:bodyPr>
        <a:lstStyle/>
        <a:p>
          <a:pPr marL="0" lvl="0" indent="0" algn="l" defTabSz="711200">
            <a:lnSpc>
              <a:spcPct val="100000"/>
            </a:lnSpc>
            <a:spcBef>
              <a:spcPct val="0"/>
            </a:spcBef>
            <a:spcAft>
              <a:spcPct val="35000"/>
            </a:spcAft>
            <a:buNone/>
          </a:pPr>
          <a:r>
            <a:rPr lang="en-US" sz="1600" b="1" kern="1200"/>
            <a:t>New </a:t>
          </a:r>
          <a:r>
            <a:rPr lang="en-US" sz="1600" b="1" kern="1200" err="1"/>
            <a:t>Cooperations</a:t>
          </a:r>
          <a:endParaRPr lang="en-US" sz="1600" b="1" kern="1200">
            <a:cs typeface="Calibri"/>
          </a:endParaRPr>
        </a:p>
        <a:p>
          <a:pPr marL="0" lvl="0" indent="0" algn="l" defTabSz="711200">
            <a:lnSpc>
              <a:spcPct val="100000"/>
            </a:lnSpc>
            <a:spcBef>
              <a:spcPct val="0"/>
            </a:spcBef>
            <a:spcAft>
              <a:spcPct val="35000"/>
            </a:spcAft>
            <a:buNone/>
          </a:pPr>
          <a:r>
            <a:rPr lang="en-US" sz="1600" kern="1200"/>
            <a:t>RI-VIS helps infrastructures to form sustainable global partnerships and collaborations with researchers and </a:t>
          </a:r>
          <a:r>
            <a:rPr lang="en-US" sz="1600" kern="1200" err="1"/>
            <a:t>organisations</a:t>
          </a:r>
          <a:r>
            <a:rPr lang="en-US" sz="1600" kern="1200"/>
            <a:t> and increase the access to services and expertise for researchers.</a:t>
          </a:r>
        </a:p>
      </dsp:txBody>
      <dsp:txXfrm>
        <a:off x="1230910" y="2102"/>
        <a:ext cx="9660564" cy="1065723"/>
      </dsp:txXfrm>
    </dsp:sp>
    <dsp:sp modelId="{A6228647-84D1-4DE9-89D4-7220DE9D946E}">
      <dsp:nvSpPr>
        <dsp:cNvPr id="0" name=""/>
        <dsp:cNvSpPr/>
      </dsp:nvSpPr>
      <dsp:spPr>
        <a:xfrm>
          <a:off x="0" y="1334257"/>
          <a:ext cx="10891474" cy="1065723"/>
        </a:xfrm>
        <a:prstGeom prst="roundRect">
          <a:avLst>
            <a:gd name="adj" fmla="val 10000"/>
          </a:avLst>
        </a:prstGeom>
        <a:solidFill>
          <a:srgbClr val="63C3D1"/>
        </a:solidFill>
        <a:ln>
          <a:noFill/>
        </a:ln>
        <a:effectLst/>
      </dsp:spPr>
      <dsp:style>
        <a:lnRef idx="0">
          <a:scrgbClr r="0" g="0" b="0"/>
        </a:lnRef>
        <a:fillRef idx="1">
          <a:scrgbClr r="0" g="0" b="0"/>
        </a:fillRef>
        <a:effectRef idx="0">
          <a:scrgbClr r="0" g="0" b="0"/>
        </a:effectRef>
        <a:fontRef idx="minor"/>
      </dsp:style>
    </dsp:sp>
    <dsp:sp modelId="{1A26C7F3-0F0B-46BC-8C0C-962D9888AE4B}">
      <dsp:nvSpPr>
        <dsp:cNvPr id="0" name=""/>
        <dsp:cNvSpPr/>
      </dsp:nvSpPr>
      <dsp:spPr>
        <a:xfrm>
          <a:off x="322381" y="1574045"/>
          <a:ext cx="586148" cy="58614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DD2721-3A02-4319-877A-0DD27C1443BA}">
      <dsp:nvSpPr>
        <dsp:cNvPr id="0" name=""/>
        <dsp:cNvSpPr/>
      </dsp:nvSpPr>
      <dsp:spPr>
        <a:xfrm>
          <a:off x="1230910" y="1334257"/>
          <a:ext cx="9660564" cy="1065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789" tIns="112789" rIns="112789" bIns="112789" numCol="1" spcCol="1270" anchor="ctr" anchorCtr="0">
          <a:noAutofit/>
        </a:bodyPr>
        <a:lstStyle/>
        <a:p>
          <a:pPr marL="0" lvl="0" indent="0" algn="l" defTabSz="711200">
            <a:lnSpc>
              <a:spcPct val="100000"/>
            </a:lnSpc>
            <a:spcBef>
              <a:spcPct val="0"/>
            </a:spcBef>
            <a:spcAft>
              <a:spcPct val="35000"/>
            </a:spcAft>
            <a:buNone/>
          </a:pPr>
          <a:r>
            <a:rPr lang="en-US" sz="1600" b="1" kern="1200"/>
            <a:t>International</a:t>
          </a:r>
          <a:r>
            <a:rPr lang="en-US" sz="1600" b="1" kern="1200">
              <a:latin typeface="Calibri Light" panose="020F0302020204030204"/>
            </a:rPr>
            <a:t> Symposia</a:t>
          </a:r>
          <a:endParaRPr lang="en-US" sz="1600" b="1" kern="1200"/>
        </a:p>
        <a:p>
          <a:pPr marL="0" lvl="0" indent="0" algn="l" defTabSz="711200" rtl="0">
            <a:lnSpc>
              <a:spcPct val="100000"/>
            </a:lnSpc>
            <a:spcBef>
              <a:spcPct val="0"/>
            </a:spcBef>
            <a:spcAft>
              <a:spcPct val="35000"/>
            </a:spcAft>
            <a:buNone/>
          </a:pPr>
          <a:r>
            <a:rPr lang="en-US" sz="1600" kern="1200"/>
            <a:t>RI-VIS </a:t>
          </a:r>
          <a:r>
            <a:rPr lang="en-US" sz="1600" kern="1200">
              <a:latin typeface="Calibri Light" panose="020F0302020204030204"/>
            </a:rPr>
            <a:t>has held</a:t>
          </a:r>
          <a:r>
            <a:rPr lang="en-US" sz="1600" kern="1200"/>
            <a:t> three bi-regional symposia to bring together scientists, funders, and policy makers to discuss opportunities for collaboration.</a:t>
          </a:r>
        </a:p>
      </dsp:txBody>
      <dsp:txXfrm>
        <a:off x="1230910" y="1334257"/>
        <a:ext cx="9660564" cy="1065723"/>
      </dsp:txXfrm>
    </dsp:sp>
    <dsp:sp modelId="{470AB788-34B1-420D-8002-DB459DA5C70F}">
      <dsp:nvSpPr>
        <dsp:cNvPr id="0" name=""/>
        <dsp:cNvSpPr/>
      </dsp:nvSpPr>
      <dsp:spPr>
        <a:xfrm>
          <a:off x="0" y="2666411"/>
          <a:ext cx="10891474" cy="1065723"/>
        </a:xfrm>
        <a:prstGeom prst="roundRect">
          <a:avLst>
            <a:gd name="adj" fmla="val 10000"/>
          </a:avLst>
        </a:prstGeom>
        <a:solidFill>
          <a:srgbClr val="4368B0"/>
        </a:solidFill>
        <a:ln>
          <a:noFill/>
        </a:ln>
        <a:effectLst/>
      </dsp:spPr>
      <dsp:style>
        <a:lnRef idx="0">
          <a:scrgbClr r="0" g="0" b="0"/>
        </a:lnRef>
        <a:fillRef idx="1">
          <a:scrgbClr r="0" g="0" b="0"/>
        </a:fillRef>
        <a:effectRef idx="0">
          <a:scrgbClr r="0" g="0" b="0"/>
        </a:effectRef>
        <a:fontRef idx="minor"/>
      </dsp:style>
    </dsp:sp>
    <dsp:sp modelId="{D673073D-7F74-467C-A68B-3B218B8D2B8E}">
      <dsp:nvSpPr>
        <dsp:cNvPr id="0" name=""/>
        <dsp:cNvSpPr/>
      </dsp:nvSpPr>
      <dsp:spPr>
        <a:xfrm>
          <a:off x="322381" y="2906199"/>
          <a:ext cx="586148" cy="5861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D4BDC2-ED91-475E-8D9A-5A5D63619777}">
      <dsp:nvSpPr>
        <dsp:cNvPr id="0" name=""/>
        <dsp:cNvSpPr/>
      </dsp:nvSpPr>
      <dsp:spPr>
        <a:xfrm>
          <a:off x="1230910" y="2666411"/>
          <a:ext cx="9660564" cy="1065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789" tIns="112789" rIns="112789" bIns="112789" numCol="1" spcCol="1270" anchor="ctr" anchorCtr="0">
          <a:noAutofit/>
        </a:bodyPr>
        <a:lstStyle/>
        <a:p>
          <a:pPr marL="0" lvl="0" indent="0" algn="l" defTabSz="711200">
            <a:lnSpc>
              <a:spcPct val="100000"/>
            </a:lnSpc>
            <a:spcBef>
              <a:spcPct val="0"/>
            </a:spcBef>
            <a:spcAft>
              <a:spcPct val="35000"/>
            </a:spcAft>
            <a:buNone/>
          </a:pPr>
          <a:r>
            <a:rPr lang="en-US" sz="1600" b="1" kern="1200"/>
            <a:t>Communication Standards</a:t>
          </a:r>
        </a:p>
        <a:p>
          <a:pPr marL="0" lvl="0" indent="0" algn="l" defTabSz="711200" rtl="0">
            <a:lnSpc>
              <a:spcPct val="100000"/>
            </a:lnSpc>
            <a:spcBef>
              <a:spcPct val="0"/>
            </a:spcBef>
            <a:spcAft>
              <a:spcPct val="35000"/>
            </a:spcAft>
            <a:buNone/>
          </a:pPr>
          <a:r>
            <a:rPr lang="en-US" sz="1600" kern="1200"/>
            <a:t>RI-VIS </a:t>
          </a:r>
          <a:r>
            <a:rPr lang="en-US" sz="1600" kern="1200">
              <a:latin typeface="Calibri Light" panose="020F0302020204030204"/>
            </a:rPr>
            <a:t>has developed </a:t>
          </a:r>
          <a:r>
            <a:rPr lang="en-US" sz="1600" kern="1200"/>
            <a:t>new tools and resources to make it easier for research infrastructures to communicate and collaborate.</a:t>
          </a:r>
        </a:p>
      </dsp:txBody>
      <dsp:txXfrm>
        <a:off x="1230910" y="2666411"/>
        <a:ext cx="9660564" cy="1065723"/>
      </dsp:txXfrm>
    </dsp:sp>
    <dsp:sp modelId="{96710B9D-341D-4DBB-97F2-FF03D86C4D8A}">
      <dsp:nvSpPr>
        <dsp:cNvPr id="0" name=""/>
        <dsp:cNvSpPr/>
      </dsp:nvSpPr>
      <dsp:spPr>
        <a:xfrm>
          <a:off x="0" y="3998566"/>
          <a:ext cx="10891474" cy="1065723"/>
        </a:xfrm>
        <a:prstGeom prst="roundRect">
          <a:avLst>
            <a:gd name="adj" fmla="val 10000"/>
          </a:avLst>
        </a:prstGeom>
        <a:solidFill>
          <a:srgbClr val="83899E"/>
        </a:solidFill>
        <a:ln>
          <a:noFill/>
        </a:ln>
        <a:effectLst/>
      </dsp:spPr>
      <dsp:style>
        <a:lnRef idx="0">
          <a:scrgbClr r="0" g="0" b="0"/>
        </a:lnRef>
        <a:fillRef idx="1">
          <a:scrgbClr r="0" g="0" b="0"/>
        </a:fillRef>
        <a:effectRef idx="0">
          <a:scrgbClr r="0" g="0" b="0"/>
        </a:effectRef>
        <a:fontRef idx="minor"/>
      </dsp:style>
    </dsp:sp>
    <dsp:sp modelId="{73361084-91B3-4948-8318-8150658E1217}">
      <dsp:nvSpPr>
        <dsp:cNvPr id="0" name=""/>
        <dsp:cNvSpPr/>
      </dsp:nvSpPr>
      <dsp:spPr>
        <a:xfrm>
          <a:off x="322381" y="4238354"/>
          <a:ext cx="586148" cy="586148"/>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EEDBF8-BC1A-4296-8B6F-465BBAFD17B6}">
      <dsp:nvSpPr>
        <dsp:cNvPr id="0" name=""/>
        <dsp:cNvSpPr/>
      </dsp:nvSpPr>
      <dsp:spPr>
        <a:xfrm>
          <a:off x="1230910" y="3998566"/>
          <a:ext cx="9660564" cy="1065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789" tIns="112789" rIns="112789" bIns="112789" numCol="1" spcCol="1270" anchor="ctr" anchorCtr="0">
          <a:noAutofit/>
        </a:bodyPr>
        <a:lstStyle/>
        <a:p>
          <a:pPr marL="0" lvl="0" indent="0" algn="l" defTabSz="711200">
            <a:lnSpc>
              <a:spcPct val="100000"/>
            </a:lnSpc>
            <a:spcBef>
              <a:spcPct val="0"/>
            </a:spcBef>
            <a:spcAft>
              <a:spcPct val="35000"/>
            </a:spcAft>
            <a:buNone/>
          </a:pPr>
          <a:r>
            <a:rPr lang="en-US" sz="1600" b="1" kern="1200"/>
            <a:t>Exchange of Experiences</a:t>
          </a:r>
        </a:p>
        <a:p>
          <a:pPr marL="0" lvl="0" indent="0" algn="l" defTabSz="711200">
            <a:lnSpc>
              <a:spcPct val="100000"/>
            </a:lnSpc>
            <a:spcBef>
              <a:spcPct val="0"/>
            </a:spcBef>
            <a:spcAft>
              <a:spcPct val="35000"/>
            </a:spcAft>
            <a:buNone/>
          </a:pPr>
          <a:r>
            <a:rPr lang="en-US" sz="1600" kern="1200"/>
            <a:t>RI-VIS brings infrastructures and staff together to share best practices in communication and forming international partnerships.</a:t>
          </a:r>
        </a:p>
      </dsp:txBody>
      <dsp:txXfrm>
        <a:off x="1230910" y="3998566"/>
        <a:ext cx="9660564" cy="10657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ADE5C8-AFA2-4052-821C-56D74D97353A}">
      <dsp:nvSpPr>
        <dsp:cNvPr id="0" name=""/>
        <dsp:cNvSpPr/>
      </dsp:nvSpPr>
      <dsp:spPr>
        <a:xfrm>
          <a:off x="0" y="1616"/>
          <a:ext cx="5148766" cy="819093"/>
        </a:xfrm>
        <a:prstGeom prst="roundRect">
          <a:avLst>
            <a:gd name="adj" fmla="val 10000"/>
          </a:avLst>
        </a:prstGeom>
        <a:solidFill>
          <a:srgbClr val="4368B0"/>
        </a:solidFill>
        <a:ln>
          <a:noFill/>
        </a:ln>
        <a:effectLst/>
      </dsp:spPr>
      <dsp:style>
        <a:lnRef idx="0">
          <a:scrgbClr r="0" g="0" b="0"/>
        </a:lnRef>
        <a:fillRef idx="1">
          <a:scrgbClr r="0" g="0" b="0"/>
        </a:fillRef>
        <a:effectRef idx="0">
          <a:scrgbClr r="0" g="0" b="0"/>
        </a:effectRef>
        <a:fontRef idx="minor"/>
      </dsp:style>
    </dsp:sp>
    <dsp:sp modelId="{D29ABA73-5B21-4A16-99A1-C727E0098CC4}">
      <dsp:nvSpPr>
        <dsp:cNvPr id="0" name=""/>
        <dsp:cNvSpPr/>
      </dsp:nvSpPr>
      <dsp:spPr>
        <a:xfrm>
          <a:off x="247775" y="185912"/>
          <a:ext cx="450501" cy="45050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5E6EE3-8D24-4853-972F-FE68EAB644A6}">
      <dsp:nvSpPr>
        <dsp:cNvPr id="0" name=""/>
        <dsp:cNvSpPr/>
      </dsp:nvSpPr>
      <dsp:spPr>
        <a:xfrm>
          <a:off x="946053" y="1616"/>
          <a:ext cx="4202712" cy="819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687" tIns="86687" rIns="86687" bIns="86687" numCol="1" spcCol="1270" anchor="ctr" anchorCtr="0">
          <a:noAutofit/>
        </a:bodyPr>
        <a:lstStyle/>
        <a:p>
          <a:pPr marL="0" lvl="0" indent="0" algn="l" defTabSz="889000">
            <a:lnSpc>
              <a:spcPct val="100000"/>
            </a:lnSpc>
            <a:spcBef>
              <a:spcPct val="0"/>
            </a:spcBef>
            <a:spcAft>
              <a:spcPct val="35000"/>
            </a:spcAft>
            <a:buNone/>
          </a:pPr>
          <a:r>
            <a:rPr lang="en-GB" sz="2000" b="1" kern="1200">
              <a:latin typeface="Calibri"/>
              <a:cs typeface="Calibri"/>
            </a:rPr>
            <a:t>RIs </a:t>
          </a:r>
          <a:r>
            <a:rPr lang="en-GB" sz="2000" b="0" kern="1200">
              <a:latin typeface="Calibri"/>
              <a:cs typeface="Calibri"/>
            </a:rPr>
            <a:t>Offer a Huge Range of Benefits</a:t>
          </a:r>
        </a:p>
      </dsp:txBody>
      <dsp:txXfrm>
        <a:off x="946053" y="1616"/>
        <a:ext cx="4202712" cy="819093"/>
      </dsp:txXfrm>
    </dsp:sp>
    <dsp:sp modelId="{A6228647-84D1-4DE9-89D4-7220DE9D946E}">
      <dsp:nvSpPr>
        <dsp:cNvPr id="0" name=""/>
        <dsp:cNvSpPr/>
      </dsp:nvSpPr>
      <dsp:spPr>
        <a:xfrm>
          <a:off x="0" y="1025483"/>
          <a:ext cx="5148766" cy="819093"/>
        </a:xfrm>
        <a:prstGeom prst="roundRect">
          <a:avLst>
            <a:gd name="adj" fmla="val 10000"/>
          </a:avLst>
        </a:prstGeom>
        <a:solidFill>
          <a:srgbClr val="83899E"/>
        </a:solidFill>
        <a:ln>
          <a:noFill/>
        </a:ln>
        <a:effectLst/>
      </dsp:spPr>
      <dsp:style>
        <a:lnRef idx="0">
          <a:scrgbClr r="0" g="0" b="0"/>
        </a:lnRef>
        <a:fillRef idx="1">
          <a:scrgbClr r="0" g="0" b="0"/>
        </a:fillRef>
        <a:effectRef idx="0">
          <a:scrgbClr r="0" g="0" b="0"/>
        </a:effectRef>
        <a:fontRef idx="minor"/>
      </dsp:style>
    </dsp:sp>
    <dsp:sp modelId="{1A26C7F3-0F0B-46BC-8C0C-962D9888AE4B}">
      <dsp:nvSpPr>
        <dsp:cNvPr id="0" name=""/>
        <dsp:cNvSpPr/>
      </dsp:nvSpPr>
      <dsp:spPr>
        <a:xfrm>
          <a:off x="247775" y="1209779"/>
          <a:ext cx="450501" cy="45050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DD2721-3A02-4319-877A-0DD27C1443BA}">
      <dsp:nvSpPr>
        <dsp:cNvPr id="0" name=""/>
        <dsp:cNvSpPr/>
      </dsp:nvSpPr>
      <dsp:spPr>
        <a:xfrm>
          <a:off x="946053" y="1025483"/>
          <a:ext cx="4202712" cy="819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687" tIns="86687" rIns="86687" bIns="86687" numCol="1" spcCol="1270" anchor="ctr" anchorCtr="0">
          <a:noAutofit/>
        </a:bodyPr>
        <a:lstStyle/>
        <a:p>
          <a:pPr marL="0" lvl="0" indent="0" algn="l" defTabSz="889000">
            <a:lnSpc>
              <a:spcPct val="100000"/>
            </a:lnSpc>
            <a:spcBef>
              <a:spcPct val="0"/>
            </a:spcBef>
            <a:spcAft>
              <a:spcPct val="35000"/>
            </a:spcAft>
            <a:buNone/>
          </a:pPr>
          <a:r>
            <a:rPr lang="en-GB" sz="2000" b="1" kern="1200">
              <a:latin typeface="Calibri"/>
              <a:cs typeface="Calibri"/>
            </a:rPr>
            <a:t>Visibility </a:t>
          </a:r>
          <a:r>
            <a:rPr lang="en-GB" sz="2000" b="0" kern="1200">
              <a:latin typeface="Calibri"/>
              <a:cs typeface="Calibri"/>
            </a:rPr>
            <a:t>Needs improving</a:t>
          </a:r>
        </a:p>
      </dsp:txBody>
      <dsp:txXfrm>
        <a:off x="946053" y="1025483"/>
        <a:ext cx="4202712" cy="819093"/>
      </dsp:txXfrm>
    </dsp:sp>
    <dsp:sp modelId="{470AB788-34B1-420D-8002-DB459DA5C70F}">
      <dsp:nvSpPr>
        <dsp:cNvPr id="0" name=""/>
        <dsp:cNvSpPr/>
      </dsp:nvSpPr>
      <dsp:spPr>
        <a:xfrm>
          <a:off x="0" y="2049350"/>
          <a:ext cx="5148766" cy="819093"/>
        </a:xfrm>
        <a:prstGeom prst="roundRect">
          <a:avLst>
            <a:gd name="adj" fmla="val 10000"/>
          </a:avLst>
        </a:prstGeom>
        <a:solidFill>
          <a:srgbClr val="63C3D1"/>
        </a:solidFill>
        <a:ln>
          <a:noFill/>
        </a:ln>
        <a:effectLst/>
      </dsp:spPr>
      <dsp:style>
        <a:lnRef idx="0">
          <a:scrgbClr r="0" g="0" b="0"/>
        </a:lnRef>
        <a:fillRef idx="1">
          <a:scrgbClr r="0" g="0" b="0"/>
        </a:fillRef>
        <a:effectRef idx="0">
          <a:scrgbClr r="0" g="0" b="0"/>
        </a:effectRef>
        <a:fontRef idx="minor"/>
      </dsp:style>
    </dsp:sp>
    <dsp:sp modelId="{D673073D-7F74-467C-A68B-3B218B8D2B8E}">
      <dsp:nvSpPr>
        <dsp:cNvPr id="0" name=""/>
        <dsp:cNvSpPr/>
      </dsp:nvSpPr>
      <dsp:spPr>
        <a:xfrm>
          <a:off x="247775" y="2233646"/>
          <a:ext cx="450501" cy="450501"/>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D4BDC2-ED91-475E-8D9A-5A5D63619777}">
      <dsp:nvSpPr>
        <dsp:cNvPr id="0" name=""/>
        <dsp:cNvSpPr/>
      </dsp:nvSpPr>
      <dsp:spPr>
        <a:xfrm>
          <a:off x="946053" y="2049350"/>
          <a:ext cx="4202712" cy="819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687" tIns="86687" rIns="86687" bIns="86687" numCol="1" spcCol="1270" anchor="ctr" anchorCtr="0">
          <a:noAutofit/>
        </a:bodyPr>
        <a:lstStyle/>
        <a:p>
          <a:pPr marL="0" lvl="0" indent="0" algn="l" defTabSz="889000">
            <a:lnSpc>
              <a:spcPct val="100000"/>
            </a:lnSpc>
            <a:spcBef>
              <a:spcPct val="0"/>
            </a:spcBef>
            <a:spcAft>
              <a:spcPct val="35000"/>
            </a:spcAft>
            <a:buNone/>
          </a:pPr>
          <a:r>
            <a:rPr lang="en-GB" sz="2000" b="1" kern="1200">
              <a:latin typeface="Calibri"/>
              <a:cs typeface="Calibri"/>
            </a:rPr>
            <a:t>Opportunity </a:t>
          </a:r>
          <a:r>
            <a:rPr lang="en-GB" sz="2000" kern="1200">
              <a:latin typeface="Calibri"/>
              <a:cs typeface="Calibri"/>
            </a:rPr>
            <a:t>for international collaboration</a:t>
          </a:r>
        </a:p>
      </dsp:txBody>
      <dsp:txXfrm>
        <a:off x="946053" y="2049350"/>
        <a:ext cx="4202712" cy="819093"/>
      </dsp:txXfrm>
    </dsp:sp>
    <dsp:sp modelId="{96710B9D-341D-4DBB-97F2-FF03D86C4D8A}">
      <dsp:nvSpPr>
        <dsp:cNvPr id="0" name=""/>
        <dsp:cNvSpPr/>
      </dsp:nvSpPr>
      <dsp:spPr>
        <a:xfrm>
          <a:off x="0" y="3073217"/>
          <a:ext cx="5148766" cy="819093"/>
        </a:xfrm>
        <a:prstGeom prst="roundRect">
          <a:avLst>
            <a:gd name="adj" fmla="val 10000"/>
          </a:avLst>
        </a:prstGeom>
        <a:solidFill>
          <a:srgbClr val="B73E8E"/>
        </a:solidFill>
        <a:ln>
          <a:noFill/>
        </a:ln>
        <a:effectLst/>
      </dsp:spPr>
      <dsp:style>
        <a:lnRef idx="0">
          <a:scrgbClr r="0" g="0" b="0"/>
        </a:lnRef>
        <a:fillRef idx="1">
          <a:scrgbClr r="0" g="0" b="0"/>
        </a:fillRef>
        <a:effectRef idx="0">
          <a:scrgbClr r="0" g="0" b="0"/>
        </a:effectRef>
        <a:fontRef idx="minor"/>
      </dsp:style>
    </dsp:sp>
    <dsp:sp modelId="{73361084-91B3-4948-8318-8150658E1217}">
      <dsp:nvSpPr>
        <dsp:cNvPr id="0" name=""/>
        <dsp:cNvSpPr/>
      </dsp:nvSpPr>
      <dsp:spPr>
        <a:xfrm>
          <a:off x="247775" y="3257513"/>
          <a:ext cx="450501" cy="450501"/>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EEDBF8-BC1A-4296-8B6F-465BBAFD17B6}">
      <dsp:nvSpPr>
        <dsp:cNvPr id="0" name=""/>
        <dsp:cNvSpPr/>
      </dsp:nvSpPr>
      <dsp:spPr>
        <a:xfrm>
          <a:off x="946053" y="3073217"/>
          <a:ext cx="4202712" cy="819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687" tIns="86687" rIns="86687" bIns="86687" numCol="1" spcCol="1270" anchor="ctr" anchorCtr="0">
          <a:noAutofit/>
        </a:bodyPr>
        <a:lstStyle/>
        <a:p>
          <a:pPr marL="0" lvl="0" indent="0" algn="l" defTabSz="889000">
            <a:lnSpc>
              <a:spcPct val="100000"/>
            </a:lnSpc>
            <a:spcBef>
              <a:spcPct val="0"/>
            </a:spcBef>
            <a:spcAft>
              <a:spcPct val="35000"/>
            </a:spcAft>
            <a:buNone/>
          </a:pPr>
          <a:r>
            <a:rPr lang="en-GB" sz="2000" b="1" kern="1200">
              <a:latin typeface="Calibri"/>
              <a:cs typeface="Calibri"/>
            </a:rPr>
            <a:t>Help </a:t>
          </a:r>
          <a:r>
            <a:rPr lang="en-GB" sz="2000" kern="1200">
              <a:latin typeface="Calibri"/>
              <a:cs typeface="Calibri"/>
            </a:rPr>
            <a:t>to Guide RI Communication</a:t>
          </a:r>
          <a:endParaRPr lang="en-US" sz="2000" kern="1200">
            <a:latin typeface="Calibri"/>
            <a:cs typeface="Calibri"/>
          </a:endParaRPr>
        </a:p>
      </dsp:txBody>
      <dsp:txXfrm>
        <a:off x="946053" y="3073217"/>
        <a:ext cx="4202712" cy="8190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ADE5C8-AFA2-4052-821C-56D74D97353A}">
      <dsp:nvSpPr>
        <dsp:cNvPr id="0" name=""/>
        <dsp:cNvSpPr/>
      </dsp:nvSpPr>
      <dsp:spPr>
        <a:xfrm>
          <a:off x="0" y="1615"/>
          <a:ext cx="5146658" cy="819019"/>
        </a:xfrm>
        <a:prstGeom prst="roundRect">
          <a:avLst>
            <a:gd name="adj" fmla="val 10000"/>
          </a:avLst>
        </a:prstGeom>
        <a:solidFill>
          <a:srgbClr val="B73C8E"/>
        </a:solidFill>
        <a:ln>
          <a:noFill/>
        </a:ln>
        <a:effectLst/>
      </dsp:spPr>
      <dsp:style>
        <a:lnRef idx="0">
          <a:scrgbClr r="0" g="0" b="0"/>
        </a:lnRef>
        <a:fillRef idx="1">
          <a:scrgbClr r="0" g="0" b="0"/>
        </a:fillRef>
        <a:effectRef idx="0">
          <a:scrgbClr r="0" g="0" b="0"/>
        </a:effectRef>
        <a:fontRef idx="minor"/>
      </dsp:style>
    </dsp:sp>
    <dsp:sp modelId="{D29ABA73-5B21-4A16-99A1-C727E0098CC4}">
      <dsp:nvSpPr>
        <dsp:cNvPr id="0" name=""/>
        <dsp:cNvSpPr/>
      </dsp:nvSpPr>
      <dsp:spPr>
        <a:xfrm>
          <a:off x="247753" y="185895"/>
          <a:ext cx="450460" cy="45046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5E6EE3-8D24-4853-972F-FE68EAB644A6}">
      <dsp:nvSpPr>
        <dsp:cNvPr id="0" name=""/>
        <dsp:cNvSpPr/>
      </dsp:nvSpPr>
      <dsp:spPr>
        <a:xfrm>
          <a:off x="945967" y="1615"/>
          <a:ext cx="4200690" cy="819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680" tIns="86680" rIns="86680" bIns="86680" numCol="1" spcCol="1270" anchor="ctr" anchorCtr="0">
          <a:noAutofit/>
        </a:bodyPr>
        <a:lstStyle/>
        <a:p>
          <a:pPr marL="0" lvl="0" indent="0" algn="l" defTabSz="889000">
            <a:lnSpc>
              <a:spcPct val="100000"/>
            </a:lnSpc>
            <a:spcBef>
              <a:spcPct val="0"/>
            </a:spcBef>
            <a:spcAft>
              <a:spcPct val="35000"/>
            </a:spcAft>
            <a:buNone/>
          </a:pPr>
          <a:r>
            <a:rPr lang="en-US" sz="2000" b="1" kern="1200"/>
            <a:t>New </a:t>
          </a:r>
          <a:r>
            <a:rPr lang="en-US" sz="2000" b="1" kern="1200">
              <a:latin typeface="Calibri Light" panose="020F0302020204030204"/>
            </a:rPr>
            <a:t>Cooperations</a:t>
          </a:r>
          <a:endParaRPr lang="en-US" sz="2000" kern="1200"/>
        </a:p>
      </dsp:txBody>
      <dsp:txXfrm>
        <a:off x="945967" y="1615"/>
        <a:ext cx="4200690" cy="819019"/>
      </dsp:txXfrm>
    </dsp:sp>
    <dsp:sp modelId="{A6228647-84D1-4DE9-89D4-7220DE9D946E}">
      <dsp:nvSpPr>
        <dsp:cNvPr id="0" name=""/>
        <dsp:cNvSpPr/>
      </dsp:nvSpPr>
      <dsp:spPr>
        <a:xfrm>
          <a:off x="0" y="1025390"/>
          <a:ext cx="5146658" cy="819019"/>
        </a:xfrm>
        <a:prstGeom prst="roundRect">
          <a:avLst>
            <a:gd name="adj" fmla="val 10000"/>
          </a:avLst>
        </a:prstGeom>
        <a:solidFill>
          <a:srgbClr val="63C3D1"/>
        </a:solidFill>
        <a:ln>
          <a:noFill/>
        </a:ln>
        <a:effectLst/>
      </dsp:spPr>
      <dsp:style>
        <a:lnRef idx="0">
          <a:scrgbClr r="0" g="0" b="0"/>
        </a:lnRef>
        <a:fillRef idx="1">
          <a:scrgbClr r="0" g="0" b="0"/>
        </a:fillRef>
        <a:effectRef idx="0">
          <a:scrgbClr r="0" g="0" b="0"/>
        </a:effectRef>
        <a:fontRef idx="minor"/>
      </dsp:style>
    </dsp:sp>
    <dsp:sp modelId="{1A26C7F3-0F0B-46BC-8C0C-962D9888AE4B}">
      <dsp:nvSpPr>
        <dsp:cNvPr id="0" name=""/>
        <dsp:cNvSpPr/>
      </dsp:nvSpPr>
      <dsp:spPr>
        <a:xfrm>
          <a:off x="247753" y="1209670"/>
          <a:ext cx="450460" cy="45046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DD2721-3A02-4319-877A-0DD27C1443BA}">
      <dsp:nvSpPr>
        <dsp:cNvPr id="0" name=""/>
        <dsp:cNvSpPr/>
      </dsp:nvSpPr>
      <dsp:spPr>
        <a:xfrm>
          <a:off x="945967" y="1025390"/>
          <a:ext cx="4200690" cy="819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680" tIns="86680" rIns="86680" bIns="86680" numCol="1" spcCol="1270" anchor="ctr" anchorCtr="0">
          <a:noAutofit/>
        </a:bodyPr>
        <a:lstStyle/>
        <a:p>
          <a:pPr marL="0" lvl="0" indent="0" algn="l" defTabSz="889000">
            <a:lnSpc>
              <a:spcPct val="100000"/>
            </a:lnSpc>
            <a:spcBef>
              <a:spcPct val="0"/>
            </a:spcBef>
            <a:spcAft>
              <a:spcPct val="35000"/>
            </a:spcAft>
            <a:buNone/>
          </a:pPr>
          <a:r>
            <a:rPr lang="en-US" sz="2000" b="1" kern="1200"/>
            <a:t>International</a:t>
          </a:r>
          <a:r>
            <a:rPr lang="en-US" sz="2000" b="1" kern="1200">
              <a:latin typeface="Calibri Light" panose="020F0302020204030204"/>
            </a:rPr>
            <a:t> Symposia</a:t>
          </a:r>
          <a:endParaRPr lang="en-US" sz="2000" kern="1200"/>
        </a:p>
      </dsp:txBody>
      <dsp:txXfrm>
        <a:off x="945967" y="1025390"/>
        <a:ext cx="4200690" cy="819019"/>
      </dsp:txXfrm>
    </dsp:sp>
    <dsp:sp modelId="{470AB788-34B1-420D-8002-DB459DA5C70F}">
      <dsp:nvSpPr>
        <dsp:cNvPr id="0" name=""/>
        <dsp:cNvSpPr/>
      </dsp:nvSpPr>
      <dsp:spPr>
        <a:xfrm>
          <a:off x="0" y="2049165"/>
          <a:ext cx="5146658" cy="819019"/>
        </a:xfrm>
        <a:prstGeom prst="roundRect">
          <a:avLst>
            <a:gd name="adj" fmla="val 10000"/>
          </a:avLst>
        </a:prstGeom>
        <a:solidFill>
          <a:srgbClr val="4368B0"/>
        </a:solidFill>
        <a:ln>
          <a:noFill/>
        </a:ln>
        <a:effectLst/>
      </dsp:spPr>
      <dsp:style>
        <a:lnRef idx="0">
          <a:scrgbClr r="0" g="0" b="0"/>
        </a:lnRef>
        <a:fillRef idx="1">
          <a:scrgbClr r="0" g="0" b="0"/>
        </a:fillRef>
        <a:effectRef idx="0">
          <a:scrgbClr r="0" g="0" b="0"/>
        </a:effectRef>
        <a:fontRef idx="minor"/>
      </dsp:style>
    </dsp:sp>
    <dsp:sp modelId="{D673073D-7F74-467C-A68B-3B218B8D2B8E}">
      <dsp:nvSpPr>
        <dsp:cNvPr id="0" name=""/>
        <dsp:cNvSpPr/>
      </dsp:nvSpPr>
      <dsp:spPr>
        <a:xfrm>
          <a:off x="247753" y="2233444"/>
          <a:ext cx="450460" cy="4504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D4BDC2-ED91-475E-8D9A-5A5D63619777}">
      <dsp:nvSpPr>
        <dsp:cNvPr id="0" name=""/>
        <dsp:cNvSpPr/>
      </dsp:nvSpPr>
      <dsp:spPr>
        <a:xfrm>
          <a:off x="945967" y="2049165"/>
          <a:ext cx="4200690" cy="819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680" tIns="86680" rIns="86680" bIns="86680" numCol="1" spcCol="1270" anchor="ctr" anchorCtr="0">
          <a:noAutofit/>
        </a:bodyPr>
        <a:lstStyle/>
        <a:p>
          <a:pPr marL="0" lvl="0" indent="0" algn="l" defTabSz="889000" rtl="0">
            <a:lnSpc>
              <a:spcPct val="100000"/>
            </a:lnSpc>
            <a:spcBef>
              <a:spcPct val="0"/>
            </a:spcBef>
            <a:spcAft>
              <a:spcPct val="35000"/>
            </a:spcAft>
            <a:buNone/>
          </a:pPr>
          <a:r>
            <a:rPr lang="en-US" sz="2000" b="1" kern="1200"/>
            <a:t>Communication </a:t>
          </a:r>
          <a:r>
            <a:rPr lang="en-US" sz="2000" b="1" kern="1200">
              <a:latin typeface="Calibri Light" panose="020F0302020204030204"/>
            </a:rPr>
            <a:t>Standards</a:t>
          </a:r>
          <a:r>
            <a:rPr lang="en-US" sz="2000" b="1" kern="1200">
              <a:latin typeface="Calibri Light"/>
              <a:cs typeface="Calibri Light"/>
            </a:rPr>
            <a:t> and Toolkit</a:t>
          </a:r>
          <a:endParaRPr lang="en-US" sz="2000" kern="1200"/>
        </a:p>
      </dsp:txBody>
      <dsp:txXfrm>
        <a:off x="945967" y="2049165"/>
        <a:ext cx="4200690" cy="819019"/>
      </dsp:txXfrm>
    </dsp:sp>
    <dsp:sp modelId="{96710B9D-341D-4DBB-97F2-FF03D86C4D8A}">
      <dsp:nvSpPr>
        <dsp:cNvPr id="0" name=""/>
        <dsp:cNvSpPr/>
      </dsp:nvSpPr>
      <dsp:spPr>
        <a:xfrm>
          <a:off x="0" y="3072940"/>
          <a:ext cx="5146658" cy="819019"/>
        </a:xfrm>
        <a:prstGeom prst="roundRect">
          <a:avLst>
            <a:gd name="adj" fmla="val 10000"/>
          </a:avLst>
        </a:prstGeom>
        <a:solidFill>
          <a:srgbClr val="83899E"/>
        </a:solidFill>
        <a:ln>
          <a:noFill/>
        </a:ln>
        <a:effectLst/>
      </dsp:spPr>
      <dsp:style>
        <a:lnRef idx="0">
          <a:scrgbClr r="0" g="0" b="0"/>
        </a:lnRef>
        <a:fillRef idx="1">
          <a:scrgbClr r="0" g="0" b="0"/>
        </a:fillRef>
        <a:effectRef idx="0">
          <a:scrgbClr r="0" g="0" b="0"/>
        </a:effectRef>
        <a:fontRef idx="minor"/>
      </dsp:style>
    </dsp:sp>
    <dsp:sp modelId="{73361084-91B3-4948-8318-8150658E1217}">
      <dsp:nvSpPr>
        <dsp:cNvPr id="0" name=""/>
        <dsp:cNvSpPr/>
      </dsp:nvSpPr>
      <dsp:spPr>
        <a:xfrm>
          <a:off x="247753" y="3257219"/>
          <a:ext cx="450460" cy="45046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EEDBF8-BC1A-4296-8B6F-465BBAFD17B6}">
      <dsp:nvSpPr>
        <dsp:cNvPr id="0" name=""/>
        <dsp:cNvSpPr/>
      </dsp:nvSpPr>
      <dsp:spPr>
        <a:xfrm>
          <a:off x="945967" y="3072940"/>
          <a:ext cx="4200690" cy="819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680" tIns="86680" rIns="86680" bIns="86680" numCol="1" spcCol="1270" anchor="ctr" anchorCtr="0">
          <a:noAutofit/>
        </a:bodyPr>
        <a:lstStyle/>
        <a:p>
          <a:pPr marL="0" lvl="0" indent="0" algn="l" defTabSz="889000">
            <a:lnSpc>
              <a:spcPct val="100000"/>
            </a:lnSpc>
            <a:spcBef>
              <a:spcPct val="0"/>
            </a:spcBef>
            <a:spcAft>
              <a:spcPct val="35000"/>
            </a:spcAft>
            <a:buNone/>
          </a:pPr>
          <a:r>
            <a:rPr lang="en-US" sz="2000" b="1" kern="1200"/>
            <a:t>Exchange </a:t>
          </a:r>
          <a:r>
            <a:rPr lang="en-US" sz="2000" b="0" kern="1200"/>
            <a:t>of Experiences</a:t>
          </a:r>
          <a:endParaRPr lang="en-US" sz="2000" kern="1200"/>
        </a:p>
      </dsp:txBody>
      <dsp:txXfrm>
        <a:off x="945967" y="3072940"/>
        <a:ext cx="4200690" cy="81901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EACB76-F028-B247-9BEB-7465214E5356}" type="datetimeFigureOut">
              <a:rPr lang="en-GB" smtClean="0"/>
              <a:t>26/01/2022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40CA00-43A1-4547-BA99-AF292F0341D0}" type="slidenum">
              <a:rPr lang="en-GB" smtClean="0"/>
              <a:t>‹#›</a:t>
            </a:fld>
            <a:endParaRPr lang="en-GB"/>
          </a:p>
        </p:txBody>
      </p:sp>
    </p:spTree>
    <p:extLst>
      <p:ext uri="{BB962C8B-B14F-4D97-AF65-F5344CB8AC3E}">
        <p14:creationId xmlns:p14="http://schemas.microsoft.com/office/powerpoint/2010/main" val="615210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Brings together 12 RIs covering different areas of research – from marine, mammalian, plant biology to environmental and social sciences. The full European RI group includes RIs from physical sciences and engineering and the energy sector.</a:t>
            </a:r>
          </a:p>
          <a:p>
            <a:endParaRPr lang="en-US"/>
          </a:p>
          <a:p>
            <a:r>
              <a:rPr lang="en-US"/>
              <a:t>Our task is to improve the knowledge and visibility of these Ris in communities where relationships can be made that will open up opportunities for collaboration, co-development, education and training.</a:t>
            </a:r>
          </a:p>
        </p:txBody>
      </p:sp>
      <p:sp>
        <p:nvSpPr>
          <p:cNvPr id="4" name="Slide Number Placeholder 3"/>
          <p:cNvSpPr>
            <a:spLocks noGrp="1"/>
          </p:cNvSpPr>
          <p:nvPr>
            <p:ph type="sldNum" sz="quarter" idx="5"/>
          </p:nvPr>
        </p:nvSpPr>
        <p:spPr/>
        <p:txBody>
          <a:bodyPr/>
          <a:lstStyle/>
          <a:p>
            <a:fld id="{93699B2D-9ADD-E044-8722-B2978F36797B}" type="slidenum">
              <a:rPr lang="en-GB" smtClean="0"/>
              <a:t>3</a:t>
            </a:fld>
            <a:endParaRPr lang="en-GB"/>
          </a:p>
        </p:txBody>
      </p:sp>
    </p:spTree>
    <p:extLst>
      <p:ext uri="{BB962C8B-B14F-4D97-AF65-F5344CB8AC3E}">
        <p14:creationId xmlns:p14="http://schemas.microsoft.com/office/powerpoint/2010/main" val="2270688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E40CA00-43A1-4547-BA99-AF292F0341D0}" type="slidenum">
              <a:rPr lang="en-GB" smtClean="0"/>
              <a:t>6</a:t>
            </a:fld>
            <a:endParaRPr lang="en-GB"/>
          </a:p>
        </p:txBody>
      </p:sp>
    </p:spTree>
    <p:extLst>
      <p:ext uri="{BB962C8B-B14F-4D97-AF65-F5344CB8AC3E}">
        <p14:creationId xmlns:p14="http://schemas.microsoft.com/office/powerpoint/2010/main" val="1476125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a:solidFill>
                  <a:schemeClr val="tx1"/>
                </a:solidFill>
                <a:effectLst/>
                <a:latin typeface="+mn-lt"/>
                <a:ea typeface="+mn-ea"/>
                <a:cs typeface="+mn-cs"/>
              </a:rPr>
              <a:t>Applications were open for projects looking to increase visibility or/and improve usage or operation of research infrastructures (RIs) in an international context. We are looking to fund small, pilot initiatives in any area of research up to a maximum of €10,000 per project. The projects should be completed within a period of 6 months of award.</a:t>
            </a:r>
          </a:p>
          <a:p>
            <a:br>
              <a:rPr lang="en-GB" sz="1200" b="0" i="0" u="none" strike="noStrike" kern="1200">
                <a:solidFill>
                  <a:schemeClr val="tx1"/>
                </a:solidFill>
                <a:effectLst/>
                <a:latin typeface="+mn-lt"/>
                <a:ea typeface="+mn-ea"/>
                <a:cs typeface="+mn-cs"/>
              </a:rPr>
            </a:br>
            <a:endParaRPr lang="en-GB" sz="1200" b="0" i="0" u="none" strike="noStrike" kern="1200">
              <a:solidFill>
                <a:schemeClr val="tx1"/>
              </a:solidFill>
              <a:effectLst/>
              <a:latin typeface="+mn-lt"/>
              <a:ea typeface="+mn-ea"/>
              <a:cs typeface="+mn-cs"/>
            </a:endParaRPr>
          </a:p>
          <a:p>
            <a:r>
              <a:rPr lang="en-GB" sz="1200" b="0" i="0" u="none" strike="noStrike" kern="1200">
                <a:solidFill>
                  <a:schemeClr val="tx1"/>
                </a:solidFill>
                <a:effectLst/>
                <a:latin typeface="+mn-lt"/>
                <a:ea typeface="+mn-ea"/>
                <a:cs typeface="+mn-cs"/>
              </a:rPr>
              <a:t>Projects should propose new ways to further establish emerging RIs, increase the reach of existing RIs, and tackle barriers which prevent the use of available resources, particularly by (new) international communities. A positive outcome of these projects may also help the proposing RI to obtain more substantial funding from other sources or to progress towards a sustainable international partnership of RIs.</a:t>
            </a:r>
          </a:p>
          <a:p>
            <a:endParaRPr lang="en-GB"/>
          </a:p>
        </p:txBody>
      </p:sp>
      <p:sp>
        <p:nvSpPr>
          <p:cNvPr id="4" name="Slide Number Placeholder 3"/>
          <p:cNvSpPr>
            <a:spLocks noGrp="1"/>
          </p:cNvSpPr>
          <p:nvPr>
            <p:ph type="sldNum" sz="quarter" idx="5"/>
          </p:nvPr>
        </p:nvSpPr>
        <p:spPr/>
        <p:txBody>
          <a:bodyPr/>
          <a:lstStyle/>
          <a:p>
            <a:fld id="{6E40CA00-43A1-4547-BA99-AF292F0341D0}" type="slidenum">
              <a:rPr lang="en-GB" smtClean="0"/>
              <a:t>7</a:t>
            </a:fld>
            <a:endParaRPr lang="en-GB"/>
          </a:p>
        </p:txBody>
      </p:sp>
    </p:spTree>
    <p:extLst>
      <p:ext uri="{BB962C8B-B14F-4D97-AF65-F5344CB8AC3E}">
        <p14:creationId xmlns:p14="http://schemas.microsoft.com/office/powerpoint/2010/main" val="955304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E40CA00-43A1-4547-BA99-AF292F0341D0}" type="slidenum">
              <a:rPr lang="en-GB" smtClean="0"/>
              <a:t>8</a:t>
            </a:fld>
            <a:endParaRPr lang="en-GB"/>
          </a:p>
        </p:txBody>
      </p:sp>
    </p:spTree>
    <p:extLst>
      <p:ext uri="{BB962C8B-B14F-4D97-AF65-F5344CB8AC3E}">
        <p14:creationId xmlns:p14="http://schemas.microsoft.com/office/powerpoint/2010/main" val="3696854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E40CA00-43A1-4547-BA99-AF292F0341D0}" type="slidenum">
              <a:rPr lang="en-GB" smtClean="0"/>
              <a:t>9</a:t>
            </a:fld>
            <a:endParaRPr lang="en-GB"/>
          </a:p>
        </p:txBody>
      </p:sp>
    </p:spTree>
    <p:extLst>
      <p:ext uri="{BB962C8B-B14F-4D97-AF65-F5344CB8AC3E}">
        <p14:creationId xmlns:p14="http://schemas.microsoft.com/office/powerpoint/2010/main" val="3129778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E40CA00-43A1-4547-BA99-AF292F0341D0}" type="slidenum">
              <a:rPr lang="en-GB" smtClean="0"/>
              <a:t>11</a:t>
            </a:fld>
            <a:endParaRPr lang="en-GB"/>
          </a:p>
        </p:txBody>
      </p:sp>
    </p:spTree>
    <p:extLst>
      <p:ext uri="{BB962C8B-B14F-4D97-AF65-F5344CB8AC3E}">
        <p14:creationId xmlns:p14="http://schemas.microsoft.com/office/powerpoint/2010/main" val="2510786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DF5D7-64A2-DE47-A313-A310F4F15A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FF2148B8-3E2B-6D41-87D1-6C7F8D7AB70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2D2203E5-D23C-7A4F-ABE4-221659138099}"/>
              </a:ext>
            </a:extLst>
          </p:cNvPr>
          <p:cNvSpPr>
            <a:spLocks noGrp="1"/>
          </p:cNvSpPr>
          <p:nvPr>
            <p:ph type="dt" sz="half" idx="10"/>
          </p:nvPr>
        </p:nvSpPr>
        <p:spPr/>
        <p:txBody>
          <a:bodyPr/>
          <a:lstStyle/>
          <a:p>
            <a:fld id="{8A6975FC-9FBF-6A4C-8486-EF21BBF19772}" type="datetimeFigureOut">
              <a:rPr lang="en-GB" smtClean="0"/>
              <a:t>26/01/2022</a:t>
            </a:fld>
            <a:endParaRPr lang="en-GB"/>
          </a:p>
        </p:txBody>
      </p:sp>
      <p:sp>
        <p:nvSpPr>
          <p:cNvPr id="5" name="Footer Placeholder 4">
            <a:extLst>
              <a:ext uri="{FF2B5EF4-FFF2-40B4-BE49-F238E27FC236}">
                <a16:creationId xmlns:a16="http://schemas.microsoft.com/office/drawing/2014/main" id="{647CC53F-B719-F54A-9079-ECCC053AA4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5A58EC-24E2-9A47-8B9C-39BB31F5790C}"/>
              </a:ext>
            </a:extLst>
          </p:cNvPr>
          <p:cNvSpPr>
            <a:spLocks noGrp="1"/>
          </p:cNvSpPr>
          <p:nvPr>
            <p:ph type="sldNum" sz="quarter" idx="12"/>
          </p:nvPr>
        </p:nvSpPr>
        <p:spPr/>
        <p:txBody>
          <a:bodyPr/>
          <a:lstStyle/>
          <a:p>
            <a:fld id="{526C793E-6341-AE4E-94AD-BFE2933DA438}" type="slidenum">
              <a:rPr lang="en-GB" smtClean="0"/>
              <a:t>‹#›</a:t>
            </a:fld>
            <a:endParaRPr lang="en-GB"/>
          </a:p>
        </p:txBody>
      </p:sp>
    </p:spTree>
    <p:extLst>
      <p:ext uri="{BB962C8B-B14F-4D97-AF65-F5344CB8AC3E}">
        <p14:creationId xmlns:p14="http://schemas.microsoft.com/office/powerpoint/2010/main" val="1261928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DD3B3-963A-ED4E-9578-E0D62F9C9EDB}"/>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1641272-F6F8-0B47-B89B-F3D4BE76CDF0}"/>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CD6E0C7-BFAC-3A40-A328-EDB8A5B7154D}"/>
              </a:ext>
            </a:extLst>
          </p:cNvPr>
          <p:cNvSpPr>
            <a:spLocks noGrp="1"/>
          </p:cNvSpPr>
          <p:nvPr>
            <p:ph type="dt" sz="half" idx="10"/>
          </p:nvPr>
        </p:nvSpPr>
        <p:spPr/>
        <p:txBody>
          <a:bodyPr/>
          <a:lstStyle/>
          <a:p>
            <a:fld id="{8A6975FC-9FBF-6A4C-8486-EF21BBF19772}" type="datetimeFigureOut">
              <a:rPr lang="en-GB" smtClean="0"/>
              <a:t>26/01/2022</a:t>
            </a:fld>
            <a:endParaRPr lang="en-GB"/>
          </a:p>
        </p:txBody>
      </p:sp>
      <p:sp>
        <p:nvSpPr>
          <p:cNvPr id="5" name="Footer Placeholder 4">
            <a:extLst>
              <a:ext uri="{FF2B5EF4-FFF2-40B4-BE49-F238E27FC236}">
                <a16:creationId xmlns:a16="http://schemas.microsoft.com/office/drawing/2014/main" id="{EF02D3BC-6B2F-C84F-A781-2C9F672D3E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6B2274-B319-5D4D-82FD-1C4DB0143EF3}"/>
              </a:ext>
            </a:extLst>
          </p:cNvPr>
          <p:cNvSpPr>
            <a:spLocks noGrp="1"/>
          </p:cNvSpPr>
          <p:nvPr>
            <p:ph type="sldNum" sz="quarter" idx="12"/>
          </p:nvPr>
        </p:nvSpPr>
        <p:spPr/>
        <p:txBody>
          <a:bodyPr/>
          <a:lstStyle/>
          <a:p>
            <a:fld id="{526C793E-6341-AE4E-94AD-BFE2933DA438}" type="slidenum">
              <a:rPr lang="en-GB" smtClean="0"/>
              <a:t>‹#›</a:t>
            </a:fld>
            <a:endParaRPr lang="en-GB"/>
          </a:p>
        </p:txBody>
      </p:sp>
    </p:spTree>
    <p:extLst>
      <p:ext uri="{BB962C8B-B14F-4D97-AF65-F5344CB8AC3E}">
        <p14:creationId xmlns:p14="http://schemas.microsoft.com/office/powerpoint/2010/main" val="1439002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D9D48C-9952-4646-8BB0-6E431E1217FF}"/>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6B58C3C-D33A-DA41-9D03-1515524D3053}"/>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B3CEC82-9E05-B445-BACB-C3A419CD6EDD}"/>
              </a:ext>
            </a:extLst>
          </p:cNvPr>
          <p:cNvSpPr>
            <a:spLocks noGrp="1"/>
          </p:cNvSpPr>
          <p:nvPr>
            <p:ph type="dt" sz="half" idx="10"/>
          </p:nvPr>
        </p:nvSpPr>
        <p:spPr/>
        <p:txBody>
          <a:bodyPr/>
          <a:lstStyle/>
          <a:p>
            <a:fld id="{8A6975FC-9FBF-6A4C-8486-EF21BBF19772}" type="datetimeFigureOut">
              <a:rPr lang="en-GB" smtClean="0"/>
              <a:t>26/01/2022</a:t>
            </a:fld>
            <a:endParaRPr lang="en-GB"/>
          </a:p>
        </p:txBody>
      </p:sp>
      <p:sp>
        <p:nvSpPr>
          <p:cNvPr id="5" name="Footer Placeholder 4">
            <a:extLst>
              <a:ext uri="{FF2B5EF4-FFF2-40B4-BE49-F238E27FC236}">
                <a16:creationId xmlns:a16="http://schemas.microsoft.com/office/drawing/2014/main" id="{9E69FDF4-E052-E14F-8415-7C22FE9455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B8B9EC-D55A-DA4F-8CE8-70733B00BB3A}"/>
              </a:ext>
            </a:extLst>
          </p:cNvPr>
          <p:cNvSpPr>
            <a:spLocks noGrp="1"/>
          </p:cNvSpPr>
          <p:nvPr>
            <p:ph type="sldNum" sz="quarter" idx="12"/>
          </p:nvPr>
        </p:nvSpPr>
        <p:spPr/>
        <p:txBody>
          <a:bodyPr/>
          <a:lstStyle/>
          <a:p>
            <a:fld id="{526C793E-6341-AE4E-94AD-BFE2933DA438}" type="slidenum">
              <a:rPr lang="en-GB" smtClean="0"/>
              <a:t>‹#›</a:t>
            </a:fld>
            <a:endParaRPr lang="en-GB"/>
          </a:p>
        </p:txBody>
      </p:sp>
    </p:spTree>
    <p:extLst>
      <p:ext uri="{BB962C8B-B14F-4D97-AF65-F5344CB8AC3E}">
        <p14:creationId xmlns:p14="http://schemas.microsoft.com/office/powerpoint/2010/main" val="3622812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8DA340-81E8-7B45-88C3-766B9216D8C8}"/>
              </a:ext>
            </a:extLst>
          </p:cNvPr>
          <p:cNvSpPr>
            <a:spLocks noGrp="1"/>
          </p:cNvSpPr>
          <p:nvPr>
            <p:ph idx="1"/>
          </p:nvPr>
        </p:nvSpPr>
        <p:spPr>
          <a:xfrm>
            <a:off x="628650" y="1014985"/>
            <a:ext cx="10975086" cy="495604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a:extLst>
              <a:ext uri="{FF2B5EF4-FFF2-40B4-BE49-F238E27FC236}">
                <a16:creationId xmlns:a16="http://schemas.microsoft.com/office/drawing/2014/main" id="{8A58EE1A-7670-6043-BDCF-5F09BACF6B35}"/>
              </a:ext>
            </a:extLst>
          </p:cNvPr>
          <p:cNvSpPr>
            <a:spLocks noGrp="1"/>
          </p:cNvSpPr>
          <p:nvPr>
            <p:ph type="title"/>
          </p:nvPr>
        </p:nvSpPr>
        <p:spPr>
          <a:xfrm>
            <a:off x="628650" y="136525"/>
            <a:ext cx="8945008" cy="62780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289143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2FD9A0C-0EDA-B845-BDFE-80A0D4EDE7C3}"/>
              </a:ext>
            </a:extLst>
          </p:cNvPr>
          <p:cNvSpPr/>
          <p:nvPr userDrawn="1"/>
        </p:nvSpPr>
        <p:spPr>
          <a:xfrm>
            <a:off x="0" y="0"/>
            <a:ext cx="12192000" cy="6306532"/>
          </a:xfrm>
          <a:prstGeom prst="rect">
            <a:avLst/>
          </a:prstGeom>
          <a:solidFill>
            <a:srgbClr val="1C4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6" name="Picture 5">
            <a:extLst>
              <a:ext uri="{FF2B5EF4-FFF2-40B4-BE49-F238E27FC236}">
                <a16:creationId xmlns:a16="http://schemas.microsoft.com/office/drawing/2014/main" id="{E6D121DB-CB27-7E42-A6A4-DA9BD9CD7DEB}"/>
              </a:ext>
            </a:extLst>
          </p:cNvPr>
          <p:cNvPicPr>
            <a:picLocks noChangeAspect="1"/>
          </p:cNvPicPr>
          <p:nvPr userDrawn="1"/>
        </p:nvPicPr>
        <p:blipFill rotWithShape="1">
          <a:blip r:embed="rId2"/>
          <a:srcRect b="53971"/>
          <a:stretch/>
        </p:blipFill>
        <p:spPr>
          <a:xfrm>
            <a:off x="342899" y="219514"/>
            <a:ext cx="11518220" cy="2593260"/>
          </a:xfrm>
          <a:prstGeom prst="rect">
            <a:avLst/>
          </a:prstGeom>
        </p:spPr>
      </p:pic>
      <p:sp>
        <p:nvSpPr>
          <p:cNvPr id="9" name="Title 1">
            <a:extLst>
              <a:ext uri="{FF2B5EF4-FFF2-40B4-BE49-F238E27FC236}">
                <a16:creationId xmlns:a16="http://schemas.microsoft.com/office/drawing/2014/main" id="{0F5CE085-25F9-2F4B-85BF-2B217F846864}"/>
              </a:ext>
            </a:extLst>
          </p:cNvPr>
          <p:cNvSpPr>
            <a:spLocks noGrp="1"/>
          </p:cNvSpPr>
          <p:nvPr>
            <p:ph type="ctrTitle"/>
          </p:nvPr>
        </p:nvSpPr>
        <p:spPr>
          <a:xfrm>
            <a:off x="685801" y="1854199"/>
            <a:ext cx="8586215" cy="1894841"/>
          </a:xfrm>
        </p:spPr>
        <p:txBody>
          <a:bodyPr anchor="b">
            <a:normAutofit/>
          </a:bodyPr>
          <a:lstStyle>
            <a:lvl1pPr algn="l">
              <a:defRPr sz="4400">
                <a:solidFill>
                  <a:schemeClr val="bg1"/>
                </a:solidFill>
              </a:defRPr>
            </a:lvl1pPr>
          </a:lstStyle>
          <a:p>
            <a:r>
              <a:rPr lang="en-US"/>
              <a:t>Click to edit Master title style</a:t>
            </a:r>
          </a:p>
        </p:txBody>
      </p:sp>
      <p:sp>
        <p:nvSpPr>
          <p:cNvPr id="10" name="Subtitle 2">
            <a:extLst>
              <a:ext uri="{FF2B5EF4-FFF2-40B4-BE49-F238E27FC236}">
                <a16:creationId xmlns:a16="http://schemas.microsoft.com/office/drawing/2014/main" id="{82C3C952-35AF-D845-BC97-7270C4E0F4FC}"/>
              </a:ext>
            </a:extLst>
          </p:cNvPr>
          <p:cNvSpPr>
            <a:spLocks noGrp="1"/>
          </p:cNvSpPr>
          <p:nvPr>
            <p:ph type="subTitle" idx="1"/>
          </p:nvPr>
        </p:nvSpPr>
        <p:spPr>
          <a:xfrm>
            <a:off x="685800" y="3941064"/>
            <a:ext cx="7434071" cy="1700784"/>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11BBE7B4-36AD-3443-9BCC-370016D488DA}"/>
              </a:ext>
            </a:extLst>
          </p:cNvPr>
          <p:cNvPicPr>
            <a:picLocks noChangeAspect="1"/>
          </p:cNvPicPr>
          <p:nvPr userDrawn="1"/>
        </p:nvPicPr>
        <p:blipFill rotWithShape="1">
          <a:blip r:embed="rId2"/>
          <a:srcRect l="69173" t="48793"/>
          <a:stretch/>
        </p:blipFill>
        <p:spPr>
          <a:xfrm>
            <a:off x="8310372" y="1359105"/>
            <a:ext cx="3550747" cy="2885027"/>
          </a:xfrm>
          <a:prstGeom prst="rect">
            <a:avLst/>
          </a:prstGeom>
        </p:spPr>
      </p:pic>
    </p:spTree>
    <p:extLst>
      <p:ext uri="{BB962C8B-B14F-4D97-AF65-F5344CB8AC3E}">
        <p14:creationId xmlns:p14="http://schemas.microsoft.com/office/powerpoint/2010/main" val="522431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07E98-86A4-494D-A363-1B6342FC9B0D}"/>
              </a:ext>
            </a:extLst>
          </p:cNvPr>
          <p:cNvSpPr>
            <a:spLocks noGrp="1"/>
          </p:cNvSpPr>
          <p:nvPr>
            <p:ph type="title"/>
          </p:nvPr>
        </p:nvSpPr>
        <p:spPr>
          <a:xfrm>
            <a:off x="838200" y="18255"/>
            <a:ext cx="10515600" cy="1325563"/>
          </a:xfrm>
          <a:prstGeom prst="rect">
            <a:avLst/>
          </a:prstGeom>
        </p:spPr>
        <p:txBody>
          <a:bodyPr/>
          <a:lstStyle/>
          <a:p>
            <a:r>
              <a:rPr lang="en-GB"/>
              <a:t>Click to edit Master title style</a:t>
            </a:r>
          </a:p>
        </p:txBody>
      </p:sp>
      <p:sp>
        <p:nvSpPr>
          <p:cNvPr id="3" name="Content Placeholder 2">
            <a:extLst>
              <a:ext uri="{FF2B5EF4-FFF2-40B4-BE49-F238E27FC236}">
                <a16:creationId xmlns:a16="http://schemas.microsoft.com/office/drawing/2014/main" id="{AC4942D2-F6B3-AE41-A0C5-828EFA829DCF}"/>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5FDA6D5-2A48-AC4C-9664-8D4020D499E9}"/>
              </a:ext>
            </a:extLst>
          </p:cNvPr>
          <p:cNvSpPr>
            <a:spLocks noGrp="1"/>
          </p:cNvSpPr>
          <p:nvPr>
            <p:ph type="dt" sz="half" idx="10"/>
          </p:nvPr>
        </p:nvSpPr>
        <p:spPr/>
        <p:txBody>
          <a:bodyPr/>
          <a:lstStyle/>
          <a:p>
            <a:fld id="{8A6975FC-9FBF-6A4C-8486-EF21BBF19772}" type="datetimeFigureOut">
              <a:rPr lang="en-GB" smtClean="0"/>
              <a:t>26/01/2022</a:t>
            </a:fld>
            <a:endParaRPr lang="en-GB"/>
          </a:p>
        </p:txBody>
      </p:sp>
      <p:sp>
        <p:nvSpPr>
          <p:cNvPr id="5" name="Footer Placeholder 4">
            <a:extLst>
              <a:ext uri="{FF2B5EF4-FFF2-40B4-BE49-F238E27FC236}">
                <a16:creationId xmlns:a16="http://schemas.microsoft.com/office/drawing/2014/main" id="{5902FAD2-340F-034F-89C9-959B43B1F1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0F31E8-EB81-4443-BE91-10722ABBF06A}"/>
              </a:ext>
            </a:extLst>
          </p:cNvPr>
          <p:cNvSpPr>
            <a:spLocks noGrp="1"/>
          </p:cNvSpPr>
          <p:nvPr>
            <p:ph type="sldNum" sz="quarter" idx="12"/>
          </p:nvPr>
        </p:nvSpPr>
        <p:spPr/>
        <p:txBody>
          <a:bodyPr/>
          <a:lstStyle/>
          <a:p>
            <a:fld id="{526C793E-6341-AE4E-94AD-BFE2933DA438}" type="slidenum">
              <a:rPr lang="en-GB" smtClean="0"/>
              <a:t>‹#›</a:t>
            </a:fld>
            <a:endParaRPr lang="en-GB"/>
          </a:p>
        </p:txBody>
      </p:sp>
    </p:spTree>
    <p:extLst>
      <p:ext uri="{BB962C8B-B14F-4D97-AF65-F5344CB8AC3E}">
        <p14:creationId xmlns:p14="http://schemas.microsoft.com/office/powerpoint/2010/main" val="619416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3C667-A4BE-4F4D-ABD6-CC05E52A86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9755B604-E6CF-1D45-9C33-998953DE695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C539D4F-0479-374D-A212-BAA2D49289BB}"/>
              </a:ext>
            </a:extLst>
          </p:cNvPr>
          <p:cNvSpPr>
            <a:spLocks noGrp="1"/>
          </p:cNvSpPr>
          <p:nvPr>
            <p:ph type="dt" sz="half" idx="10"/>
          </p:nvPr>
        </p:nvSpPr>
        <p:spPr/>
        <p:txBody>
          <a:bodyPr/>
          <a:lstStyle/>
          <a:p>
            <a:fld id="{8A6975FC-9FBF-6A4C-8486-EF21BBF19772}" type="datetimeFigureOut">
              <a:rPr lang="en-GB" smtClean="0"/>
              <a:t>26/01/2022</a:t>
            </a:fld>
            <a:endParaRPr lang="en-GB"/>
          </a:p>
        </p:txBody>
      </p:sp>
      <p:sp>
        <p:nvSpPr>
          <p:cNvPr id="5" name="Footer Placeholder 4">
            <a:extLst>
              <a:ext uri="{FF2B5EF4-FFF2-40B4-BE49-F238E27FC236}">
                <a16:creationId xmlns:a16="http://schemas.microsoft.com/office/drawing/2014/main" id="{4BA9175E-CB50-1349-9293-2E8638A30C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21E6DB-F354-DF44-88D3-EF3AFD83A8CF}"/>
              </a:ext>
            </a:extLst>
          </p:cNvPr>
          <p:cNvSpPr>
            <a:spLocks noGrp="1"/>
          </p:cNvSpPr>
          <p:nvPr>
            <p:ph type="sldNum" sz="quarter" idx="12"/>
          </p:nvPr>
        </p:nvSpPr>
        <p:spPr/>
        <p:txBody>
          <a:bodyPr/>
          <a:lstStyle/>
          <a:p>
            <a:fld id="{526C793E-6341-AE4E-94AD-BFE2933DA438}" type="slidenum">
              <a:rPr lang="en-GB" smtClean="0"/>
              <a:t>‹#›</a:t>
            </a:fld>
            <a:endParaRPr lang="en-GB"/>
          </a:p>
        </p:txBody>
      </p:sp>
    </p:spTree>
    <p:extLst>
      <p:ext uri="{BB962C8B-B14F-4D97-AF65-F5344CB8AC3E}">
        <p14:creationId xmlns:p14="http://schemas.microsoft.com/office/powerpoint/2010/main" val="2822257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D66FA-225E-D94C-9C8D-810264D35551}"/>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p>
        </p:txBody>
      </p:sp>
      <p:sp>
        <p:nvSpPr>
          <p:cNvPr id="3" name="Content Placeholder 2">
            <a:extLst>
              <a:ext uri="{FF2B5EF4-FFF2-40B4-BE49-F238E27FC236}">
                <a16:creationId xmlns:a16="http://schemas.microsoft.com/office/drawing/2014/main" id="{46E5F862-B5BE-6541-9615-54BAD611CA97}"/>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F20537B-FA13-EB48-B609-C05AD062450B}"/>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2670EEE1-0EB1-6D47-9D45-B9ACF3B2E5B4}"/>
              </a:ext>
            </a:extLst>
          </p:cNvPr>
          <p:cNvSpPr>
            <a:spLocks noGrp="1"/>
          </p:cNvSpPr>
          <p:nvPr>
            <p:ph type="dt" sz="half" idx="10"/>
          </p:nvPr>
        </p:nvSpPr>
        <p:spPr/>
        <p:txBody>
          <a:bodyPr/>
          <a:lstStyle/>
          <a:p>
            <a:fld id="{8A6975FC-9FBF-6A4C-8486-EF21BBF19772}" type="datetimeFigureOut">
              <a:rPr lang="en-GB" smtClean="0"/>
              <a:t>26/01/2022</a:t>
            </a:fld>
            <a:endParaRPr lang="en-GB"/>
          </a:p>
        </p:txBody>
      </p:sp>
      <p:sp>
        <p:nvSpPr>
          <p:cNvPr id="6" name="Footer Placeholder 5">
            <a:extLst>
              <a:ext uri="{FF2B5EF4-FFF2-40B4-BE49-F238E27FC236}">
                <a16:creationId xmlns:a16="http://schemas.microsoft.com/office/drawing/2014/main" id="{5117CA53-FA0E-D544-B01A-8E00C2523C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09A32F5-6CD2-6C49-945D-E44C780A1F38}"/>
              </a:ext>
            </a:extLst>
          </p:cNvPr>
          <p:cNvSpPr>
            <a:spLocks noGrp="1"/>
          </p:cNvSpPr>
          <p:nvPr>
            <p:ph type="sldNum" sz="quarter" idx="12"/>
          </p:nvPr>
        </p:nvSpPr>
        <p:spPr/>
        <p:txBody>
          <a:bodyPr/>
          <a:lstStyle/>
          <a:p>
            <a:fld id="{526C793E-6341-AE4E-94AD-BFE2933DA438}" type="slidenum">
              <a:rPr lang="en-GB" smtClean="0"/>
              <a:t>‹#›</a:t>
            </a:fld>
            <a:endParaRPr lang="en-GB"/>
          </a:p>
        </p:txBody>
      </p:sp>
    </p:spTree>
    <p:extLst>
      <p:ext uri="{BB962C8B-B14F-4D97-AF65-F5344CB8AC3E}">
        <p14:creationId xmlns:p14="http://schemas.microsoft.com/office/powerpoint/2010/main" val="876664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C1FBD-A708-7F47-9FB0-64C471F860AE}"/>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p>
        </p:txBody>
      </p:sp>
      <p:sp>
        <p:nvSpPr>
          <p:cNvPr id="3" name="Text Placeholder 2">
            <a:extLst>
              <a:ext uri="{FF2B5EF4-FFF2-40B4-BE49-F238E27FC236}">
                <a16:creationId xmlns:a16="http://schemas.microsoft.com/office/drawing/2014/main" id="{5F181E90-D255-BC42-9145-C3366FF6D2F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63104D7-E6C6-C640-A993-B10A310D2654}"/>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6D8BA022-2BF2-C94E-BF79-3B7FF64918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5112140-8A41-C04A-86EA-311DA07A70D9}"/>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4CB27643-64F2-3B48-9965-C85FA65AB77A}"/>
              </a:ext>
            </a:extLst>
          </p:cNvPr>
          <p:cNvSpPr>
            <a:spLocks noGrp="1"/>
          </p:cNvSpPr>
          <p:nvPr>
            <p:ph type="dt" sz="half" idx="10"/>
          </p:nvPr>
        </p:nvSpPr>
        <p:spPr/>
        <p:txBody>
          <a:bodyPr/>
          <a:lstStyle/>
          <a:p>
            <a:fld id="{8A6975FC-9FBF-6A4C-8486-EF21BBF19772}" type="datetimeFigureOut">
              <a:rPr lang="en-GB" smtClean="0"/>
              <a:t>26/01/2022</a:t>
            </a:fld>
            <a:endParaRPr lang="en-GB"/>
          </a:p>
        </p:txBody>
      </p:sp>
      <p:sp>
        <p:nvSpPr>
          <p:cNvPr id="8" name="Footer Placeholder 7">
            <a:extLst>
              <a:ext uri="{FF2B5EF4-FFF2-40B4-BE49-F238E27FC236}">
                <a16:creationId xmlns:a16="http://schemas.microsoft.com/office/drawing/2014/main" id="{69A31C62-F6F1-B04F-AA1E-F7E82926693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D51F5B6-7F3E-0341-A1C1-7C1D9E831E3E}"/>
              </a:ext>
            </a:extLst>
          </p:cNvPr>
          <p:cNvSpPr>
            <a:spLocks noGrp="1"/>
          </p:cNvSpPr>
          <p:nvPr>
            <p:ph type="sldNum" sz="quarter" idx="12"/>
          </p:nvPr>
        </p:nvSpPr>
        <p:spPr/>
        <p:txBody>
          <a:bodyPr/>
          <a:lstStyle/>
          <a:p>
            <a:fld id="{526C793E-6341-AE4E-94AD-BFE2933DA438}" type="slidenum">
              <a:rPr lang="en-GB" smtClean="0"/>
              <a:t>‹#›</a:t>
            </a:fld>
            <a:endParaRPr lang="en-GB"/>
          </a:p>
        </p:txBody>
      </p:sp>
    </p:spTree>
    <p:extLst>
      <p:ext uri="{BB962C8B-B14F-4D97-AF65-F5344CB8AC3E}">
        <p14:creationId xmlns:p14="http://schemas.microsoft.com/office/powerpoint/2010/main" val="1839162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B7077-160D-4F4E-82C8-BC97C4F1C0CE}"/>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p>
        </p:txBody>
      </p:sp>
      <p:sp>
        <p:nvSpPr>
          <p:cNvPr id="3" name="Date Placeholder 2">
            <a:extLst>
              <a:ext uri="{FF2B5EF4-FFF2-40B4-BE49-F238E27FC236}">
                <a16:creationId xmlns:a16="http://schemas.microsoft.com/office/drawing/2014/main" id="{03D4A0F1-9E8C-F643-AE99-DA44944A0332}"/>
              </a:ext>
            </a:extLst>
          </p:cNvPr>
          <p:cNvSpPr>
            <a:spLocks noGrp="1"/>
          </p:cNvSpPr>
          <p:nvPr>
            <p:ph type="dt" sz="half" idx="10"/>
          </p:nvPr>
        </p:nvSpPr>
        <p:spPr/>
        <p:txBody>
          <a:bodyPr/>
          <a:lstStyle/>
          <a:p>
            <a:fld id="{8A6975FC-9FBF-6A4C-8486-EF21BBF19772}" type="datetimeFigureOut">
              <a:rPr lang="en-GB" smtClean="0"/>
              <a:t>26/01/2022</a:t>
            </a:fld>
            <a:endParaRPr lang="en-GB"/>
          </a:p>
        </p:txBody>
      </p:sp>
      <p:sp>
        <p:nvSpPr>
          <p:cNvPr id="4" name="Footer Placeholder 3">
            <a:extLst>
              <a:ext uri="{FF2B5EF4-FFF2-40B4-BE49-F238E27FC236}">
                <a16:creationId xmlns:a16="http://schemas.microsoft.com/office/drawing/2014/main" id="{7EB72E02-5D36-9C41-A785-B242D982C86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3221DF8-A407-6948-A43B-45AF50BB4A91}"/>
              </a:ext>
            </a:extLst>
          </p:cNvPr>
          <p:cNvSpPr>
            <a:spLocks noGrp="1"/>
          </p:cNvSpPr>
          <p:nvPr>
            <p:ph type="sldNum" sz="quarter" idx="12"/>
          </p:nvPr>
        </p:nvSpPr>
        <p:spPr/>
        <p:txBody>
          <a:bodyPr/>
          <a:lstStyle/>
          <a:p>
            <a:fld id="{526C793E-6341-AE4E-94AD-BFE2933DA438}" type="slidenum">
              <a:rPr lang="en-GB" smtClean="0"/>
              <a:t>‹#›</a:t>
            </a:fld>
            <a:endParaRPr lang="en-GB"/>
          </a:p>
        </p:txBody>
      </p:sp>
    </p:spTree>
    <p:extLst>
      <p:ext uri="{BB962C8B-B14F-4D97-AF65-F5344CB8AC3E}">
        <p14:creationId xmlns:p14="http://schemas.microsoft.com/office/powerpoint/2010/main" val="370522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3CC856-7B38-3B44-9ED7-0B4A7BAF0DF9}"/>
              </a:ext>
            </a:extLst>
          </p:cNvPr>
          <p:cNvSpPr>
            <a:spLocks noGrp="1"/>
          </p:cNvSpPr>
          <p:nvPr>
            <p:ph type="dt" sz="half" idx="10"/>
          </p:nvPr>
        </p:nvSpPr>
        <p:spPr/>
        <p:txBody>
          <a:bodyPr/>
          <a:lstStyle/>
          <a:p>
            <a:fld id="{8A6975FC-9FBF-6A4C-8486-EF21BBF19772}" type="datetimeFigureOut">
              <a:rPr lang="en-GB" smtClean="0"/>
              <a:t>26/01/2022</a:t>
            </a:fld>
            <a:endParaRPr lang="en-GB"/>
          </a:p>
        </p:txBody>
      </p:sp>
      <p:sp>
        <p:nvSpPr>
          <p:cNvPr id="3" name="Footer Placeholder 2">
            <a:extLst>
              <a:ext uri="{FF2B5EF4-FFF2-40B4-BE49-F238E27FC236}">
                <a16:creationId xmlns:a16="http://schemas.microsoft.com/office/drawing/2014/main" id="{CB93CF4C-D7CB-CA45-A47E-CA56C45D278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CA034EF-635E-3B4C-AA55-4381A0727611}"/>
              </a:ext>
            </a:extLst>
          </p:cNvPr>
          <p:cNvSpPr>
            <a:spLocks noGrp="1"/>
          </p:cNvSpPr>
          <p:nvPr>
            <p:ph type="sldNum" sz="quarter" idx="12"/>
          </p:nvPr>
        </p:nvSpPr>
        <p:spPr/>
        <p:txBody>
          <a:bodyPr/>
          <a:lstStyle/>
          <a:p>
            <a:fld id="{526C793E-6341-AE4E-94AD-BFE2933DA438}" type="slidenum">
              <a:rPr lang="en-GB" smtClean="0"/>
              <a:t>‹#›</a:t>
            </a:fld>
            <a:endParaRPr lang="en-GB"/>
          </a:p>
        </p:txBody>
      </p:sp>
    </p:spTree>
    <p:extLst>
      <p:ext uri="{BB962C8B-B14F-4D97-AF65-F5344CB8AC3E}">
        <p14:creationId xmlns:p14="http://schemas.microsoft.com/office/powerpoint/2010/main" val="3898694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BDD88-8E78-2244-ADF2-AB30C6CF9C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C11A660F-C2B6-B546-847D-B229C14E005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F0CA910A-C2A5-264F-BE9B-BE08BD17835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02E2AFF-9C11-F149-A7FB-D1C7C03789B0}"/>
              </a:ext>
            </a:extLst>
          </p:cNvPr>
          <p:cNvSpPr>
            <a:spLocks noGrp="1"/>
          </p:cNvSpPr>
          <p:nvPr>
            <p:ph type="dt" sz="half" idx="10"/>
          </p:nvPr>
        </p:nvSpPr>
        <p:spPr/>
        <p:txBody>
          <a:bodyPr/>
          <a:lstStyle/>
          <a:p>
            <a:fld id="{8A6975FC-9FBF-6A4C-8486-EF21BBF19772}" type="datetimeFigureOut">
              <a:rPr lang="en-GB" smtClean="0"/>
              <a:t>26/01/2022</a:t>
            </a:fld>
            <a:endParaRPr lang="en-GB"/>
          </a:p>
        </p:txBody>
      </p:sp>
      <p:sp>
        <p:nvSpPr>
          <p:cNvPr id="6" name="Footer Placeholder 5">
            <a:extLst>
              <a:ext uri="{FF2B5EF4-FFF2-40B4-BE49-F238E27FC236}">
                <a16:creationId xmlns:a16="http://schemas.microsoft.com/office/drawing/2014/main" id="{9D19A93B-6F2D-4049-B4B6-7D600A0895E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13CEDD6-B45C-3F43-83DC-1E0BE5CA53C0}"/>
              </a:ext>
            </a:extLst>
          </p:cNvPr>
          <p:cNvSpPr>
            <a:spLocks noGrp="1"/>
          </p:cNvSpPr>
          <p:nvPr>
            <p:ph type="sldNum" sz="quarter" idx="12"/>
          </p:nvPr>
        </p:nvSpPr>
        <p:spPr/>
        <p:txBody>
          <a:bodyPr/>
          <a:lstStyle/>
          <a:p>
            <a:fld id="{526C793E-6341-AE4E-94AD-BFE2933DA438}" type="slidenum">
              <a:rPr lang="en-GB" smtClean="0"/>
              <a:t>‹#›</a:t>
            </a:fld>
            <a:endParaRPr lang="en-GB"/>
          </a:p>
        </p:txBody>
      </p:sp>
    </p:spTree>
    <p:extLst>
      <p:ext uri="{BB962C8B-B14F-4D97-AF65-F5344CB8AC3E}">
        <p14:creationId xmlns:p14="http://schemas.microsoft.com/office/powerpoint/2010/main" val="2570467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F471B-D21B-2F41-83F2-7963A4B714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584B12E5-9BF4-7C4F-A1E9-C34A9676355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250F8A7-56B4-6E46-9F1B-0B9E467C4DF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F01ED3E-4529-954F-A95A-5A7A8B9DE5E0}"/>
              </a:ext>
            </a:extLst>
          </p:cNvPr>
          <p:cNvSpPr>
            <a:spLocks noGrp="1"/>
          </p:cNvSpPr>
          <p:nvPr>
            <p:ph type="dt" sz="half" idx="10"/>
          </p:nvPr>
        </p:nvSpPr>
        <p:spPr/>
        <p:txBody>
          <a:bodyPr/>
          <a:lstStyle/>
          <a:p>
            <a:fld id="{8A6975FC-9FBF-6A4C-8486-EF21BBF19772}" type="datetimeFigureOut">
              <a:rPr lang="en-GB" smtClean="0"/>
              <a:t>26/01/2022</a:t>
            </a:fld>
            <a:endParaRPr lang="en-GB"/>
          </a:p>
        </p:txBody>
      </p:sp>
      <p:sp>
        <p:nvSpPr>
          <p:cNvPr id="6" name="Footer Placeholder 5">
            <a:extLst>
              <a:ext uri="{FF2B5EF4-FFF2-40B4-BE49-F238E27FC236}">
                <a16:creationId xmlns:a16="http://schemas.microsoft.com/office/drawing/2014/main" id="{84A872F3-33B3-3D4A-97DD-26E59EB1D3F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4E714A-BEC4-E94E-AFD2-89AA04A6302B}"/>
              </a:ext>
            </a:extLst>
          </p:cNvPr>
          <p:cNvSpPr>
            <a:spLocks noGrp="1"/>
          </p:cNvSpPr>
          <p:nvPr>
            <p:ph type="sldNum" sz="quarter" idx="12"/>
          </p:nvPr>
        </p:nvSpPr>
        <p:spPr/>
        <p:txBody>
          <a:bodyPr/>
          <a:lstStyle/>
          <a:p>
            <a:fld id="{526C793E-6341-AE4E-94AD-BFE2933DA438}" type="slidenum">
              <a:rPr lang="en-GB" smtClean="0"/>
              <a:t>‹#›</a:t>
            </a:fld>
            <a:endParaRPr lang="en-GB"/>
          </a:p>
        </p:txBody>
      </p:sp>
    </p:spTree>
    <p:extLst>
      <p:ext uri="{BB962C8B-B14F-4D97-AF65-F5344CB8AC3E}">
        <p14:creationId xmlns:p14="http://schemas.microsoft.com/office/powerpoint/2010/main" val="551931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tiff"/></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emf"/><Relationship Id="rId5" Type="http://schemas.openxmlformats.org/officeDocument/2006/relationships/image" Target="../media/image2.tiff"/><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F9FB45D-D47C-5146-B097-CBE49CFE77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6975FC-9FBF-6A4C-8486-EF21BBF19772}" type="datetimeFigureOut">
              <a:rPr lang="en-GB" smtClean="0"/>
              <a:t>26/01/2022</a:t>
            </a:fld>
            <a:endParaRPr lang="en-GB"/>
          </a:p>
        </p:txBody>
      </p:sp>
      <p:sp>
        <p:nvSpPr>
          <p:cNvPr id="5" name="Footer Placeholder 4">
            <a:extLst>
              <a:ext uri="{FF2B5EF4-FFF2-40B4-BE49-F238E27FC236}">
                <a16:creationId xmlns:a16="http://schemas.microsoft.com/office/drawing/2014/main" id="{285251A2-0BF9-8340-B8E7-961D48EE0A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CCA08D2-2CC7-A74D-87CE-F747324FF5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6C793E-6341-AE4E-94AD-BFE2933DA438}" type="slidenum">
              <a:rPr lang="en-GB" smtClean="0"/>
              <a:t>‹#›</a:t>
            </a:fld>
            <a:endParaRPr lang="en-GB"/>
          </a:p>
        </p:txBody>
      </p:sp>
      <p:sp>
        <p:nvSpPr>
          <p:cNvPr id="7" name="Rectangle 6">
            <a:extLst>
              <a:ext uri="{FF2B5EF4-FFF2-40B4-BE49-F238E27FC236}">
                <a16:creationId xmlns:a16="http://schemas.microsoft.com/office/drawing/2014/main" id="{28BB75FA-26C8-0B45-B2B7-5ED9651E8AB2}"/>
              </a:ext>
            </a:extLst>
          </p:cNvPr>
          <p:cNvSpPr/>
          <p:nvPr userDrawn="1"/>
        </p:nvSpPr>
        <p:spPr>
          <a:xfrm>
            <a:off x="0" y="2"/>
            <a:ext cx="12192000" cy="875211"/>
          </a:xfrm>
          <a:prstGeom prst="rect">
            <a:avLst/>
          </a:prstGeom>
          <a:solidFill>
            <a:srgbClr val="1C4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nvGrpSpPr>
          <p:cNvPr id="10" name="Group 9">
            <a:extLst>
              <a:ext uri="{FF2B5EF4-FFF2-40B4-BE49-F238E27FC236}">
                <a16:creationId xmlns:a16="http://schemas.microsoft.com/office/drawing/2014/main" id="{265611E8-34AF-F946-95F0-41484919585D}"/>
              </a:ext>
            </a:extLst>
          </p:cNvPr>
          <p:cNvGrpSpPr/>
          <p:nvPr userDrawn="1"/>
        </p:nvGrpSpPr>
        <p:grpSpPr>
          <a:xfrm>
            <a:off x="6839706" y="6351963"/>
            <a:ext cx="5260156" cy="446276"/>
            <a:chOff x="3440216" y="6304546"/>
            <a:chExt cx="5260156" cy="446276"/>
          </a:xfrm>
        </p:grpSpPr>
        <p:pic>
          <p:nvPicPr>
            <p:cNvPr id="11" name="Picture 10">
              <a:extLst>
                <a:ext uri="{FF2B5EF4-FFF2-40B4-BE49-F238E27FC236}">
                  <a16:creationId xmlns:a16="http://schemas.microsoft.com/office/drawing/2014/main" id="{0A407DD3-C0FB-5E48-A2C1-507F92907363}"/>
                </a:ext>
              </a:extLst>
            </p:cNvPr>
            <p:cNvPicPr>
              <a:picLocks noChangeAspect="1"/>
            </p:cNvPicPr>
            <p:nvPr userDrawn="1"/>
          </p:nvPicPr>
          <p:blipFill>
            <a:blip r:embed="rId13"/>
            <a:stretch>
              <a:fillRect/>
            </a:stretch>
          </p:blipFill>
          <p:spPr>
            <a:xfrm>
              <a:off x="8068735" y="6321045"/>
              <a:ext cx="631637" cy="420350"/>
            </a:xfrm>
            <a:prstGeom prst="rect">
              <a:avLst/>
            </a:prstGeom>
          </p:spPr>
        </p:pic>
        <p:sp>
          <p:nvSpPr>
            <p:cNvPr id="12" name="TextBox 11">
              <a:extLst>
                <a:ext uri="{FF2B5EF4-FFF2-40B4-BE49-F238E27FC236}">
                  <a16:creationId xmlns:a16="http://schemas.microsoft.com/office/drawing/2014/main" id="{8C32D518-8BE6-2C4A-8E98-526D6D57CF42}"/>
                </a:ext>
              </a:extLst>
            </p:cNvPr>
            <p:cNvSpPr txBox="1"/>
            <p:nvPr userDrawn="1"/>
          </p:nvSpPr>
          <p:spPr>
            <a:xfrm>
              <a:off x="3440216" y="6304546"/>
              <a:ext cx="4628519" cy="446276"/>
            </a:xfrm>
            <a:prstGeom prst="rect">
              <a:avLst/>
            </a:prstGeom>
            <a:noFill/>
          </p:spPr>
          <p:txBody>
            <a:bodyPr wrap="square" rtlCol="0" anchor="ctr">
              <a:spAutoFit/>
            </a:bodyPr>
            <a:lstStyle/>
            <a:p>
              <a:pPr algn="r"/>
              <a:r>
                <a:rPr lang="en-GB" sz="1150">
                  <a:solidFill>
                    <a:srgbClr val="595959"/>
                  </a:solidFill>
                </a:rPr>
                <a:t>This project has received funding from the European Union’s Horizon 2020 research and innovation programme under grant agreement No 824063</a:t>
              </a:r>
            </a:p>
          </p:txBody>
        </p:sp>
      </p:grpSp>
      <p:grpSp>
        <p:nvGrpSpPr>
          <p:cNvPr id="13" name="Group 12">
            <a:extLst>
              <a:ext uri="{FF2B5EF4-FFF2-40B4-BE49-F238E27FC236}">
                <a16:creationId xmlns:a16="http://schemas.microsoft.com/office/drawing/2014/main" id="{75AFB9E6-6437-2B43-A6E4-ADE5E094DCCD}"/>
              </a:ext>
            </a:extLst>
          </p:cNvPr>
          <p:cNvGrpSpPr/>
          <p:nvPr userDrawn="1"/>
        </p:nvGrpSpPr>
        <p:grpSpPr>
          <a:xfrm>
            <a:off x="195835" y="6393018"/>
            <a:ext cx="1641072" cy="369332"/>
            <a:chOff x="3665009" y="6019128"/>
            <a:chExt cx="1641072" cy="369332"/>
          </a:xfrm>
        </p:grpSpPr>
        <p:pic>
          <p:nvPicPr>
            <p:cNvPr id="14" name="Picture 13">
              <a:extLst>
                <a:ext uri="{FF2B5EF4-FFF2-40B4-BE49-F238E27FC236}">
                  <a16:creationId xmlns:a16="http://schemas.microsoft.com/office/drawing/2014/main" id="{DF51C95E-4FF3-B546-A33F-BD9C4BFEFC8F}"/>
                </a:ext>
              </a:extLst>
            </p:cNvPr>
            <p:cNvPicPr>
              <a:picLocks noChangeAspect="1"/>
            </p:cNvPicPr>
            <p:nvPr userDrawn="1"/>
          </p:nvPicPr>
          <p:blipFill>
            <a:blip r:embed="rId14"/>
            <a:stretch>
              <a:fillRect/>
            </a:stretch>
          </p:blipFill>
          <p:spPr>
            <a:xfrm>
              <a:off x="3665009" y="6094182"/>
              <a:ext cx="364806" cy="273605"/>
            </a:xfrm>
            <a:prstGeom prst="rect">
              <a:avLst/>
            </a:prstGeom>
          </p:spPr>
        </p:pic>
        <p:sp>
          <p:nvSpPr>
            <p:cNvPr id="15" name="TextBox 14">
              <a:extLst>
                <a:ext uri="{FF2B5EF4-FFF2-40B4-BE49-F238E27FC236}">
                  <a16:creationId xmlns:a16="http://schemas.microsoft.com/office/drawing/2014/main" id="{66D9169D-4F0F-1549-B132-9EB1636ADE1C}"/>
                </a:ext>
              </a:extLst>
            </p:cNvPr>
            <p:cNvSpPr txBox="1"/>
            <p:nvPr userDrawn="1"/>
          </p:nvSpPr>
          <p:spPr>
            <a:xfrm>
              <a:off x="3968855" y="6019128"/>
              <a:ext cx="1337226" cy="369332"/>
            </a:xfrm>
            <a:prstGeom prst="rect">
              <a:avLst/>
            </a:prstGeom>
            <a:noFill/>
          </p:spPr>
          <p:txBody>
            <a:bodyPr wrap="none" rtlCol="0">
              <a:spAutoFit/>
            </a:bodyPr>
            <a:lstStyle/>
            <a:p>
              <a:r>
                <a:rPr lang="en-GB">
                  <a:solidFill>
                    <a:srgbClr val="03B5EF"/>
                  </a:solidFill>
                </a:rPr>
                <a:t>@RI_VIS_eu</a:t>
              </a:r>
            </a:p>
          </p:txBody>
        </p:sp>
      </p:grpSp>
      <p:grpSp>
        <p:nvGrpSpPr>
          <p:cNvPr id="16" name="Group 15">
            <a:extLst>
              <a:ext uri="{FF2B5EF4-FFF2-40B4-BE49-F238E27FC236}">
                <a16:creationId xmlns:a16="http://schemas.microsoft.com/office/drawing/2014/main" id="{42FEB847-1C90-AC41-A834-80CA72D85230}"/>
              </a:ext>
            </a:extLst>
          </p:cNvPr>
          <p:cNvGrpSpPr/>
          <p:nvPr userDrawn="1"/>
        </p:nvGrpSpPr>
        <p:grpSpPr>
          <a:xfrm>
            <a:off x="2035981" y="6393018"/>
            <a:ext cx="1182804" cy="369332"/>
            <a:chOff x="244887" y="5976056"/>
            <a:chExt cx="1182804" cy="369332"/>
          </a:xfrm>
        </p:grpSpPr>
        <p:sp>
          <p:nvSpPr>
            <p:cNvPr id="17" name="TextBox 16">
              <a:extLst>
                <a:ext uri="{FF2B5EF4-FFF2-40B4-BE49-F238E27FC236}">
                  <a16:creationId xmlns:a16="http://schemas.microsoft.com/office/drawing/2014/main" id="{4AEB8838-9C02-E743-B50F-5C130D482730}"/>
                </a:ext>
              </a:extLst>
            </p:cNvPr>
            <p:cNvSpPr txBox="1"/>
            <p:nvPr userDrawn="1"/>
          </p:nvSpPr>
          <p:spPr>
            <a:xfrm>
              <a:off x="499680" y="5976056"/>
              <a:ext cx="928011" cy="369332"/>
            </a:xfrm>
            <a:prstGeom prst="rect">
              <a:avLst/>
            </a:prstGeom>
            <a:noFill/>
          </p:spPr>
          <p:txBody>
            <a:bodyPr wrap="none" rtlCol="0">
              <a:spAutoFit/>
            </a:bodyPr>
            <a:lstStyle/>
            <a:p>
              <a:r>
                <a:rPr lang="en-GB">
                  <a:solidFill>
                    <a:srgbClr val="1C448F"/>
                  </a:solidFill>
                </a:rPr>
                <a:t>ri-vis.eu</a:t>
              </a:r>
            </a:p>
          </p:txBody>
        </p:sp>
        <p:pic>
          <p:nvPicPr>
            <p:cNvPr id="18" name="Picture 17">
              <a:extLst>
                <a:ext uri="{FF2B5EF4-FFF2-40B4-BE49-F238E27FC236}">
                  <a16:creationId xmlns:a16="http://schemas.microsoft.com/office/drawing/2014/main" id="{549695BB-E7A6-E94B-854D-77837BED9339}"/>
                </a:ext>
              </a:extLst>
            </p:cNvPr>
            <p:cNvPicPr>
              <a:picLocks noChangeAspect="1"/>
            </p:cNvPicPr>
            <p:nvPr userDrawn="1"/>
          </p:nvPicPr>
          <p:blipFill>
            <a:blip r:embed="rId15"/>
            <a:stretch>
              <a:fillRect/>
            </a:stretch>
          </p:blipFill>
          <p:spPr>
            <a:xfrm>
              <a:off x="244887" y="6052276"/>
              <a:ext cx="266700" cy="279400"/>
            </a:xfrm>
            <a:prstGeom prst="rect">
              <a:avLst/>
            </a:prstGeom>
          </p:spPr>
        </p:pic>
      </p:grpSp>
      <p:pic>
        <p:nvPicPr>
          <p:cNvPr id="19" name="Picture 18">
            <a:extLst>
              <a:ext uri="{FF2B5EF4-FFF2-40B4-BE49-F238E27FC236}">
                <a16:creationId xmlns:a16="http://schemas.microsoft.com/office/drawing/2014/main" id="{CBA29658-464E-A142-B1B5-3D1F114EBB22}"/>
              </a:ext>
            </a:extLst>
          </p:cNvPr>
          <p:cNvPicPr>
            <a:picLocks noChangeAspect="1"/>
          </p:cNvPicPr>
          <p:nvPr userDrawn="1"/>
        </p:nvPicPr>
        <p:blipFill>
          <a:blip r:embed="rId16"/>
          <a:stretch>
            <a:fillRect/>
          </a:stretch>
        </p:blipFill>
        <p:spPr>
          <a:xfrm>
            <a:off x="10222774" y="0"/>
            <a:ext cx="1969226" cy="875211"/>
          </a:xfrm>
          <a:prstGeom prst="rect">
            <a:avLst/>
          </a:prstGeom>
        </p:spPr>
      </p:pic>
    </p:spTree>
    <p:extLst>
      <p:ext uri="{BB962C8B-B14F-4D97-AF65-F5344CB8AC3E}">
        <p14:creationId xmlns:p14="http://schemas.microsoft.com/office/powerpoint/2010/main" val="6135064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FDCAA7-6F25-F74D-94BA-725FAAE30EF3}"/>
              </a:ext>
            </a:extLst>
          </p:cNvPr>
          <p:cNvSpPr/>
          <p:nvPr userDrawn="1"/>
        </p:nvSpPr>
        <p:spPr>
          <a:xfrm>
            <a:off x="0" y="2"/>
            <a:ext cx="12192000" cy="875211"/>
          </a:xfrm>
          <a:prstGeom prst="rect">
            <a:avLst/>
          </a:prstGeom>
          <a:solidFill>
            <a:srgbClr val="1C4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8" name="Title Placeholder 1">
            <a:extLst>
              <a:ext uri="{FF2B5EF4-FFF2-40B4-BE49-F238E27FC236}">
                <a16:creationId xmlns:a16="http://schemas.microsoft.com/office/drawing/2014/main" id="{683632DA-580B-1842-9BC8-B0ED9D5FBCA7}"/>
              </a:ext>
            </a:extLst>
          </p:cNvPr>
          <p:cNvSpPr>
            <a:spLocks noGrp="1"/>
          </p:cNvSpPr>
          <p:nvPr>
            <p:ph type="title"/>
          </p:nvPr>
        </p:nvSpPr>
        <p:spPr>
          <a:xfrm>
            <a:off x="628650" y="136525"/>
            <a:ext cx="8945008" cy="627801"/>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2">
            <a:extLst>
              <a:ext uri="{FF2B5EF4-FFF2-40B4-BE49-F238E27FC236}">
                <a16:creationId xmlns:a16="http://schemas.microsoft.com/office/drawing/2014/main" id="{50EC94C3-86D7-6A4E-981B-72592116D8BB}"/>
              </a:ext>
            </a:extLst>
          </p:cNvPr>
          <p:cNvSpPr>
            <a:spLocks noGrp="1"/>
          </p:cNvSpPr>
          <p:nvPr>
            <p:ph type="body" idx="1"/>
          </p:nvPr>
        </p:nvSpPr>
        <p:spPr>
          <a:xfrm>
            <a:off x="628650" y="1254035"/>
            <a:ext cx="7886700" cy="459812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958C98DC-4074-D641-9E13-EA3B3C855A1F}"/>
              </a:ext>
            </a:extLst>
          </p:cNvPr>
          <p:cNvGrpSpPr/>
          <p:nvPr userDrawn="1"/>
        </p:nvGrpSpPr>
        <p:grpSpPr>
          <a:xfrm>
            <a:off x="6839706" y="6351963"/>
            <a:ext cx="5260156" cy="446276"/>
            <a:chOff x="3440216" y="6304546"/>
            <a:chExt cx="5260156" cy="446276"/>
          </a:xfrm>
        </p:grpSpPr>
        <p:pic>
          <p:nvPicPr>
            <p:cNvPr id="11" name="Picture 10">
              <a:extLst>
                <a:ext uri="{FF2B5EF4-FFF2-40B4-BE49-F238E27FC236}">
                  <a16:creationId xmlns:a16="http://schemas.microsoft.com/office/drawing/2014/main" id="{2B289C88-891F-A943-BB25-A3BAFE4F0976}"/>
                </a:ext>
              </a:extLst>
            </p:cNvPr>
            <p:cNvPicPr>
              <a:picLocks noChangeAspect="1"/>
            </p:cNvPicPr>
            <p:nvPr userDrawn="1"/>
          </p:nvPicPr>
          <p:blipFill>
            <a:blip r:embed="rId4"/>
            <a:stretch>
              <a:fillRect/>
            </a:stretch>
          </p:blipFill>
          <p:spPr>
            <a:xfrm>
              <a:off x="8068735" y="6321045"/>
              <a:ext cx="631637" cy="420350"/>
            </a:xfrm>
            <a:prstGeom prst="rect">
              <a:avLst/>
            </a:prstGeom>
          </p:spPr>
        </p:pic>
        <p:sp>
          <p:nvSpPr>
            <p:cNvPr id="12" name="TextBox 11">
              <a:extLst>
                <a:ext uri="{FF2B5EF4-FFF2-40B4-BE49-F238E27FC236}">
                  <a16:creationId xmlns:a16="http://schemas.microsoft.com/office/drawing/2014/main" id="{7D83E17D-27AE-9545-916C-A4282FB9AA7F}"/>
                </a:ext>
              </a:extLst>
            </p:cNvPr>
            <p:cNvSpPr txBox="1"/>
            <p:nvPr userDrawn="1"/>
          </p:nvSpPr>
          <p:spPr>
            <a:xfrm>
              <a:off x="3440216" y="6304546"/>
              <a:ext cx="4628519" cy="446276"/>
            </a:xfrm>
            <a:prstGeom prst="rect">
              <a:avLst/>
            </a:prstGeom>
            <a:noFill/>
          </p:spPr>
          <p:txBody>
            <a:bodyPr wrap="square" rtlCol="0" anchor="ctr">
              <a:spAutoFit/>
            </a:bodyPr>
            <a:lstStyle/>
            <a:p>
              <a:pPr algn="r"/>
              <a:r>
                <a:rPr lang="en-GB" sz="1150">
                  <a:solidFill>
                    <a:srgbClr val="595959"/>
                  </a:solidFill>
                </a:rPr>
                <a:t>This project has received funding from the European Union’s Horizon 2020 research and innovation programme under grant agreement No 824063</a:t>
              </a:r>
            </a:p>
          </p:txBody>
        </p:sp>
      </p:grpSp>
      <p:grpSp>
        <p:nvGrpSpPr>
          <p:cNvPr id="13" name="Group 12">
            <a:extLst>
              <a:ext uri="{FF2B5EF4-FFF2-40B4-BE49-F238E27FC236}">
                <a16:creationId xmlns:a16="http://schemas.microsoft.com/office/drawing/2014/main" id="{4A12483F-AEB6-AD4E-921D-A2DF09BF8ECF}"/>
              </a:ext>
            </a:extLst>
          </p:cNvPr>
          <p:cNvGrpSpPr/>
          <p:nvPr userDrawn="1"/>
        </p:nvGrpSpPr>
        <p:grpSpPr>
          <a:xfrm>
            <a:off x="195835" y="6393018"/>
            <a:ext cx="1641072" cy="369332"/>
            <a:chOff x="3665009" y="6019128"/>
            <a:chExt cx="1641072" cy="369332"/>
          </a:xfrm>
        </p:grpSpPr>
        <p:pic>
          <p:nvPicPr>
            <p:cNvPr id="14" name="Picture 13">
              <a:extLst>
                <a:ext uri="{FF2B5EF4-FFF2-40B4-BE49-F238E27FC236}">
                  <a16:creationId xmlns:a16="http://schemas.microsoft.com/office/drawing/2014/main" id="{8367B795-DCBF-A646-A096-0D626325B40E}"/>
                </a:ext>
              </a:extLst>
            </p:cNvPr>
            <p:cNvPicPr>
              <a:picLocks noChangeAspect="1"/>
            </p:cNvPicPr>
            <p:nvPr userDrawn="1"/>
          </p:nvPicPr>
          <p:blipFill>
            <a:blip r:embed="rId5"/>
            <a:stretch>
              <a:fillRect/>
            </a:stretch>
          </p:blipFill>
          <p:spPr>
            <a:xfrm>
              <a:off x="3665009" y="6094182"/>
              <a:ext cx="364806" cy="273605"/>
            </a:xfrm>
            <a:prstGeom prst="rect">
              <a:avLst/>
            </a:prstGeom>
          </p:spPr>
        </p:pic>
        <p:sp>
          <p:nvSpPr>
            <p:cNvPr id="15" name="TextBox 14">
              <a:extLst>
                <a:ext uri="{FF2B5EF4-FFF2-40B4-BE49-F238E27FC236}">
                  <a16:creationId xmlns:a16="http://schemas.microsoft.com/office/drawing/2014/main" id="{A11D0115-C87F-254A-AB7C-E4DDF46A4D70}"/>
                </a:ext>
              </a:extLst>
            </p:cNvPr>
            <p:cNvSpPr txBox="1"/>
            <p:nvPr userDrawn="1"/>
          </p:nvSpPr>
          <p:spPr>
            <a:xfrm>
              <a:off x="3968855" y="6019128"/>
              <a:ext cx="1337226" cy="369332"/>
            </a:xfrm>
            <a:prstGeom prst="rect">
              <a:avLst/>
            </a:prstGeom>
            <a:noFill/>
          </p:spPr>
          <p:txBody>
            <a:bodyPr wrap="none" rtlCol="0">
              <a:spAutoFit/>
            </a:bodyPr>
            <a:lstStyle/>
            <a:p>
              <a:r>
                <a:rPr lang="en-GB">
                  <a:solidFill>
                    <a:srgbClr val="03B5EF"/>
                  </a:solidFill>
                </a:rPr>
                <a:t>@RI_VIS_eu</a:t>
              </a:r>
            </a:p>
          </p:txBody>
        </p:sp>
      </p:grpSp>
      <p:grpSp>
        <p:nvGrpSpPr>
          <p:cNvPr id="16" name="Group 15">
            <a:extLst>
              <a:ext uri="{FF2B5EF4-FFF2-40B4-BE49-F238E27FC236}">
                <a16:creationId xmlns:a16="http://schemas.microsoft.com/office/drawing/2014/main" id="{F5DFCF36-B33E-844D-9C4C-9753E405ACF9}"/>
              </a:ext>
            </a:extLst>
          </p:cNvPr>
          <p:cNvGrpSpPr/>
          <p:nvPr userDrawn="1"/>
        </p:nvGrpSpPr>
        <p:grpSpPr>
          <a:xfrm>
            <a:off x="2035981" y="6393018"/>
            <a:ext cx="1182804" cy="369332"/>
            <a:chOff x="244887" y="5976056"/>
            <a:chExt cx="1182804" cy="369332"/>
          </a:xfrm>
        </p:grpSpPr>
        <p:sp>
          <p:nvSpPr>
            <p:cNvPr id="17" name="TextBox 16">
              <a:extLst>
                <a:ext uri="{FF2B5EF4-FFF2-40B4-BE49-F238E27FC236}">
                  <a16:creationId xmlns:a16="http://schemas.microsoft.com/office/drawing/2014/main" id="{7EA6D081-1147-1246-A729-A1B470EFFE02}"/>
                </a:ext>
              </a:extLst>
            </p:cNvPr>
            <p:cNvSpPr txBox="1"/>
            <p:nvPr userDrawn="1"/>
          </p:nvSpPr>
          <p:spPr>
            <a:xfrm>
              <a:off x="499680" y="5976056"/>
              <a:ext cx="928011" cy="369332"/>
            </a:xfrm>
            <a:prstGeom prst="rect">
              <a:avLst/>
            </a:prstGeom>
            <a:noFill/>
          </p:spPr>
          <p:txBody>
            <a:bodyPr wrap="none" rtlCol="0">
              <a:spAutoFit/>
            </a:bodyPr>
            <a:lstStyle/>
            <a:p>
              <a:r>
                <a:rPr lang="en-GB">
                  <a:solidFill>
                    <a:srgbClr val="1C448F"/>
                  </a:solidFill>
                </a:rPr>
                <a:t>ri-vis.eu</a:t>
              </a:r>
            </a:p>
          </p:txBody>
        </p:sp>
        <p:pic>
          <p:nvPicPr>
            <p:cNvPr id="18" name="Picture 17">
              <a:extLst>
                <a:ext uri="{FF2B5EF4-FFF2-40B4-BE49-F238E27FC236}">
                  <a16:creationId xmlns:a16="http://schemas.microsoft.com/office/drawing/2014/main" id="{7C4A9AB2-0842-7F4B-859E-78FDCB60AA7D}"/>
                </a:ext>
              </a:extLst>
            </p:cNvPr>
            <p:cNvPicPr>
              <a:picLocks noChangeAspect="1"/>
            </p:cNvPicPr>
            <p:nvPr userDrawn="1"/>
          </p:nvPicPr>
          <p:blipFill>
            <a:blip r:embed="rId6"/>
            <a:stretch>
              <a:fillRect/>
            </a:stretch>
          </p:blipFill>
          <p:spPr>
            <a:xfrm>
              <a:off x="244887" y="6052276"/>
              <a:ext cx="266700" cy="279400"/>
            </a:xfrm>
            <a:prstGeom prst="rect">
              <a:avLst/>
            </a:prstGeom>
          </p:spPr>
        </p:pic>
      </p:grpSp>
      <p:pic>
        <p:nvPicPr>
          <p:cNvPr id="19" name="Picture 18">
            <a:extLst>
              <a:ext uri="{FF2B5EF4-FFF2-40B4-BE49-F238E27FC236}">
                <a16:creationId xmlns:a16="http://schemas.microsoft.com/office/drawing/2014/main" id="{60ECB371-E0A3-F843-97CC-0CFD000DFDA5}"/>
              </a:ext>
            </a:extLst>
          </p:cNvPr>
          <p:cNvPicPr>
            <a:picLocks noChangeAspect="1"/>
          </p:cNvPicPr>
          <p:nvPr userDrawn="1"/>
        </p:nvPicPr>
        <p:blipFill>
          <a:blip r:embed="rId7"/>
          <a:stretch>
            <a:fillRect/>
          </a:stretch>
        </p:blipFill>
        <p:spPr>
          <a:xfrm>
            <a:off x="10222774" y="0"/>
            <a:ext cx="1969226" cy="875211"/>
          </a:xfrm>
          <a:prstGeom prst="rect">
            <a:avLst/>
          </a:prstGeom>
        </p:spPr>
      </p:pic>
    </p:spTree>
    <p:extLst>
      <p:ext uri="{BB962C8B-B14F-4D97-AF65-F5344CB8AC3E}">
        <p14:creationId xmlns:p14="http://schemas.microsoft.com/office/powerpoint/2010/main" val="25139459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3200" b="0" kern="1200">
          <a:solidFill>
            <a:schemeClr val="bg1"/>
          </a:solidFill>
          <a:latin typeface="Seravek" panose="020B0503040000020004" pitchFamily="34" charset="0"/>
          <a:ea typeface="+mj-ea"/>
          <a:cs typeface="+mj-cs"/>
        </a:defRPr>
      </a:lvl1pPr>
    </p:titleStyle>
    <p:bodyStyle>
      <a:lvl1pPr marL="228600" indent="-228600" algn="l" defTabSz="914400" rtl="0" eaLnBrk="1" latinLnBrk="0" hangingPunct="1">
        <a:lnSpc>
          <a:spcPct val="90000"/>
        </a:lnSpc>
        <a:spcBef>
          <a:spcPts val="1000"/>
        </a:spcBef>
        <a:buClr>
          <a:srgbClr val="1C448F"/>
        </a:buClr>
        <a:buFont typeface="System Font"/>
        <a:buChar char="⚬"/>
        <a:defRPr sz="2800" kern="1200">
          <a:solidFill>
            <a:schemeClr val="tx1"/>
          </a:solidFill>
          <a:latin typeface="Seravek" panose="020B0503040000020004" pitchFamily="34" charset="0"/>
          <a:ea typeface="+mn-ea"/>
          <a:cs typeface="+mn-cs"/>
        </a:defRPr>
      </a:lvl1pPr>
      <a:lvl2pPr marL="685800" indent="-228600" algn="l" defTabSz="914400" rtl="0" eaLnBrk="1" latinLnBrk="0" hangingPunct="1">
        <a:lnSpc>
          <a:spcPct val="90000"/>
        </a:lnSpc>
        <a:spcBef>
          <a:spcPts val="500"/>
        </a:spcBef>
        <a:buClr>
          <a:srgbClr val="1C448F"/>
        </a:buClr>
        <a:buFont typeface="System Font"/>
        <a:buChar char="⚬"/>
        <a:defRPr sz="2400" kern="1200">
          <a:solidFill>
            <a:schemeClr val="tx1"/>
          </a:solidFill>
          <a:latin typeface="Seravek" panose="020B0503040000020004" pitchFamily="34" charset="0"/>
          <a:ea typeface="+mn-ea"/>
          <a:cs typeface="+mn-cs"/>
        </a:defRPr>
      </a:lvl2pPr>
      <a:lvl3pPr marL="1143000" indent="-228600" algn="l" defTabSz="914400" rtl="0" eaLnBrk="1" latinLnBrk="0" hangingPunct="1">
        <a:lnSpc>
          <a:spcPct val="90000"/>
        </a:lnSpc>
        <a:spcBef>
          <a:spcPts val="500"/>
        </a:spcBef>
        <a:buClr>
          <a:srgbClr val="1C448F"/>
        </a:buClr>
        <a:buFont typeface="System Font"/>
        <a:buChar char="⚬"/>
        <a:defRPr sz="2000" kern="1200">
          <a:solidFill>
            <a:schemeClr val="tx1"/>
          </a:solidFill>
          <a:latin typeface="Seravek" panose="020B0503040000020004" pitchFamily="34" charset="0"/>
          <a:ea typeface="+mn-ea"/>
          <a:cs typeface="+mn-cs"/>
        </a:defRPr>
      </a:lvl3pPr>
      <a:lvl4pPr marL="1600200" indent="-228600" algn="l" defTabSz="914400" rtl="0" eaLnBrk="1" latinLnBrk="0" hangingPunct="1">
        <a:lnSpc>
          <a:spcPct val="90000"/>
        </a:lnSpc>
        <a:spcBef>
          <a:spcPts val="500"/>
        </a:spcBef>
        <a:buClr>
          <a:srgbClr val="1C448F"/>
        </a:buClr>
        <a:buFont typeface="System Font"/>
        <a:buChar char="⚬"/>
        <a:defRPr sz="1800" kern="1200">
          <a:solidFill>
            <a:schemeClr val="tx1"/>
          </a:solidFill>
          <a:latin typeface="Seravek" panose="020B0503040000020004" pitchFamily="34" charset="0"/>
          <a:ea typeface="+mn-ea"/>
          <a:cs typeface="+mn-cs"/>
        </a:defRPr>
      </a:lvl4pPr>
      <a:lvl5pPr marL="2057400" indent="-228600" algn="l" defTabSz="914400" rtl="0" eaLnBrk="1" latinLnBrk="0" hangingPunct="1">
        <a:lnSpc>
          <a:spcPct val="90000"/>
        </a:lnSpc>
        <a:spcBef>
          <a:spcPts val="500"/>
        </a:spcBef>
        <a:buClr>
          <a:srgbClr val="1C448F"/>
        </a:buClr>
        <a:buFont typeface="System Font"/>
        <a:buChar char="⚬"/>
        <a:defRPr sz="1800" kern="1200">
          <a:solidFill>
            <a:schemeClr val="tx1"/>
          </a:solidFill>
          <a:latin typeface="Seravek" panose="020B050304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bit.ly/RIVISnet"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D562C14-5647-694B-8513-F7EC30339F49}"/>
              </a:ext>
            </a:extLst>
          </p:cNvPr>
          <p:cNvSpPr/>
          <p:nvPr/>
        </p:nvSpPr>
        <p:spPr>
          <a:xfrm>
            <a:off x="0" y="38746"/>
            <a:ext cx="12192000" cy="6306532"/>
          </a:xfrm>
          <a:prstGeom prst="rect">
            <a:avLst/>
          </a:prstGeom>
          <a:solidFill>
            <a:srgbClr val="1C4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7" name="Picture 6">
            <a:extLst>
              <a:ext uri="{FF2B5EF4-FFF2-40B4-BE49-F238E27FC236}">
                <a16:creationId xmlns:a16="http://schemas.microsoft.com/office/drawing/2014/main" id="{A4174548-DEF6-9E4D-8BA8-B70E684D2457}"/>
              </a:ext>
            </a:extLst>
          </p:cNvPr>
          <p:cNvPicPr>
            <a:picLocks noChangeAspect="1"/>
          </p:cNvPicPr>
          <p:nvPr/>
        </p:nvPicPr>
        <p:blipFill rotWithShape="1">
          <a:blip r:embed="rId2"/>
          <a:srcRect b="53971"/>
          <a:stretch/>
        </p:blipFill>
        <p:spPr>
          <a:xfrm>
            <a:off x="342899" y="219514"/>
            <a:ext cx="11518220" cy="2593260"/>
          </a:xfrm>
          <a:prstGeom prst="rect">
            <a:avLst/>
          </a:prstGeom>
        </p:spPr>
      </p:pic>
      <p:sp>
        <p:nvSpPr>
          <p:cNvPr id="8" name="Title 1">
            <a:extLst>
              <a:ext uri="{FF2B5EF4-FFF2-40B4-BE49-F238E27FC236}">
                <a16:creationId xmlns:a16="http://schemas.microsoft.com/office/drawing/2014/main" id="{9D861FE9-1623-984A-8DC0-23D2D5F86D56}"/>
              </a:ext>
            </a:extLst>
          </p:cNvPr>
          <p:cNvSpPr>
            <a:spLocks noGrp="1"/>
          </p:cNvSpPr>
          <p:nvPr>
            <p:ph type="ctrTitle"/>
          </p:nvPr>
        </p:nvSpPr>
        <p:spPr>
          <a:xfrm>
            <a:off x="685801" y="1854199"/>
            <a:ext cx="8586215" cy="1894841"/>
          </a:xfrm>
        </p:spPr>
        <p:txBody>
          <a:bodyPr anchor="b">
            <a:normAutofit/>
          </a:bodyPr>
          <a:lstStyle>
            <a:lvl1pPr algn="l">
              <a:defRPr sz="4400">
                <a:solidFill>
                  <a:schemeClr val="bg1"/>
                </a:solidFill>
              </a:defRPr>
            </a:lvl1pPr>
          </a:lstStyle>
          <a:p>
            <a:r>
              <a:rPr lang="en-US">
                <a:latin typeface="Seravek" panose="020B0503040000020004" pitchFamily="34" charset="0"/>
              </a:rPr>
              <a:t>RI-VIS Final Meeting</a:t>
            </a:r>
          </a:p>
        </p:txBody>
      </p:sp>
      <p:sp>
        <p:nvSpPr>
          <p:cNvPr id="9" name="Subtitle 2">
            <a:extLst>
              <a:ext uri="{FF2B5EF4-FFF2-40B4-BE49-F238E27FC236}">
                <a16:creationId xmlns:a16="http://schemas.microsoft.com/office/drawing/2014/main" id="{620F3BBB-6D78-1040-ACF4-D2220F226027}"/>
              </a:ext>
            </a:extLst>
          </p:cNvPr>
          <p:cNvSpPr>
            <a:spLocks noGrp="1"/>
          </p:cNvSpPr>
          <p:nvPr>
            <p:ph type="subTitle" idx="1"/>
          </p:nvPr>
        </p:nvSpPr>
        <p:spPr>
          <a:xfrm>
            <a:off x="685800" y="3941064"/>
            <a:ext cx="7434071" cy="1700784"/>
          </a:xfrm>
        </p:spPr>
        <p:txBody>
          <a:bodyPr lIns="91440" tIns="45720" rIns="91440" bIns="45720" anchor="t">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b="1">
                <a:latin typeface="Seravek"/>
              </a:rPr>
              <a:t>Welcome and Overview</a:t>
            </a:r>
          </a:p>
          <a:p>
            <a:r>
              <a:rPr lang="en-US" b="1">
                <a:latin typeface="Seravek"/>
              </a:rPr>
              <a:t>Susan </a:t>
            </a:r>
            <a:r>
              <a:rPr lang="en-US" b="1" err="1">
                <a:latin typeface="Seravek"/>
              </a:rPr>
              <a:t>Daenke</a:t>
            </a:r>
            <a:r>
              <a:rPr lang="en-US" b="1">
                <a:latin typeface="Seravek"/>
              </a:rPr>
              <a:t>: RI-VIS Coordinator (Instruct-ERIC)</a:t>
            </a:r>
          </a:p>
          <a:p>
            <a:r>
              <a:rPr lang="en-US">
                <a:latin typeface="Seravek"/>
              </a:rPr>
              <a:t>17th January 2022</a:t>
            </a:r>
          </a:p>
        </p:txBody>
      </p:sp>
      <p:pic>
        <p:nvPicPr>
          <p:cNvPr id="10" name="Picture 9">
            <a:extLst>
              <a:ext uri="{FF2B5EF4-FFF2-40B4-BE49-F238E27FC236}">
                <a16:creationId xmlns:a16="http://schemas.microsoft.com/office/drawing/2014/main" id="{D7AEBDB2-9FFC-4C4D-A765-3F8B9B91ED83}"/>
              </a:ext>
            </a:extLst>
          </p:cNvPr>
          <p:cNvPicPr>
            <a:picLocks noChangeAspect="1"/>
          </p:cNvPicPr>
          <p:nvPr/>
        </p:nvPicPr>
        <p:blipFill rotWithShape="1">
          <a:blip r:embed="rId2"/>
          <a:srcRect l="69173" t="48793"/>
          <a:stretch/>
        </p:blipFill>
        <p:spPr>
          <a:xfrm>
            <a:off x="8310372" y="1359105"/>
            <a:ext cx="3550747" cy="2885027"/>
          </a:xfrm>
          <a:prstGeom prst="rect">
            <a:avLst/>
          </a:prstGeom>
        </p:spPr>
      </p:pic>
    </p:spTree>
    <p:extLst>
      <p:ext uri="{BB962C8B-B14F-4D97-AF65-F5344CB8AC3E}">
        <p14:creationId xmlns:p14="http://schemas.microsoft.com/office/powerpoint/2010/main" val="1782842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EE6601D-3B54-5F4F-85A0-07732429C484}"/>
              </a:ext>
            </a:extLst>
          </p:cNvPr>
          <p:cNvSpPr>
            <a:spLocks noGrp="1"/>
          </p:cNvSpPr>
          <p:nvPr>
            <p:ph type="title"/>
          </p:nvPr>
        </p:nvSpPr>
        <p:spPr>
          <a:xfrm>
            <a:off x="838200" y="0"/>
            <a:ext cx="10515600" cy="893379"/>
          </a:xfrm>
        </p:spPr>
        <p:txBody>
          <a:bodyPr anchor="ctr">
            <a:normAutofit/>
          </a:bodyPr>
          <a:lstStyle>
            <a:lvl1pPr algn="l">
              <a:defRPr sz="4400">
                <a:solidFill>
                  <a:schemeClr val="bg1"/>
                </a:solidFill>
              </a:defRPr>
            </a:lvl1pPr>
          </a:lstStyle>
          <a:p>
            <a:r>
              <a:rPr lang="en-US">
                <a:latin typeface="Seravek" panose="020B0503040000020004" pitchFamily="34" charset="0"/>
              </a:rPr>
              <a:t>Agenda</a:t>
            </a:r>
          </a:p>
        </p:txBody>
      </p:sp>
      <p:graphicFrame>
        <p:nvGraphicFramePr>
          <p:cNvPr id="2" name="Table 1">
            <a:extLst>
              <a:ext uri="{FF2B5EF4-FFF2-40B4-BE49-F238E27FC236}">
                <a16:creationId xmlns:a16="http://schemas.microsoft.com/office/drawing/2014/main" id="{54E3C4D7-0BAA-4546-AE06-C1CBCD9F3C08}"/>
              </a:ext>
            </a:extLst>
          </p:cNvPr>
          <p:cNvGraphicFramePr>
            <a:graphicFrameLocks noGrp="1"/>
          </p:cNvGraphicFramePr>
          <p:nvPr>
            <p:extLst>
              <p:ext uri="{D42A27DB-BD31-4B8C-83A1-F6EECF244321}">
                <p14:modId xmlns:p14="http://schemas.microsoft.com/office/powerpoint/2010/main" val="3210309042"/>
              </p:ext>
            </p:extLst>
          </p:nvPr>
        </p:nvGraphicFramePr>
        <p:xfrm>
          <a:off x="199696" y="1012182"/>
          <a:ext cx="11855669" cy="4906275"/>
        </p:xfrm>
        <a:graphic>
          <a:graphicData uri="http://schemas.openxmlformats.org/drawingml/2006/table">
            <a:tbl>
              <a:tblPr/>
              <a:tblGrid>
                <a:gridCol w="802162">
                  <a:extLst>
                    <a:ext uri="{9D8B030D-6E8A-4147-A177-3AD203B41FA5}">
                      <a16:colId xmlns:a16="http://schemas.microsoft.com/office/drawing/2014/main" val="3959480505"/>
                    </a:ext>
                  </a:extLst>
                </a:gridCol>
                <a:gridCol w="7711218">
                  <a:extLst>
                    <a:ext uri="{9D8B030D-6E8A-4147-A177-3AD203B41FA5}">
                      <a16:colId xmlns:a16="http://schemas.microsoft.com/office/drawing/2014/main" val="1545321008"/>
                    </a:ext>
                  </a:extLst>
                </a:gridCol>
                <a:gridCol w="3342289">
                  <a:extLst>
                    <a:ext uri="{9D8B030D-6E8A-4147-A177-3AD203B41FA5}">
                      <a16:colId xmlns:a16="http://schemas.microsoft.com/office/drawing/2014/main" val="104376717"/>
                    </a:ext>
                  </a:extLst>
                </a:gridCol>
              </a:tblGrid>
              <a:tr h="92582">
                <a:tc>
                  <a:txBody>
                    <a:bodyPr/>
                    <a:lstStyle/>
                    <a:p>
                      <a:r>
                        <a:rPr lang="en-GB" sz="1100" b="1">
                          <a:effectLst/>
                          <a:latin typeface="Seravek" panose="020B0503040000020004" pitchFamily="34" charset="0"/>
                        </a:rPr>
                        <a:t>Time (CET) </a:t>
                      </a:r>
                      <a:endParaRPr lang="en-GB" sz="1100">
                        <a:effectLst/>
                        <a:latin typeface="Seravek" panose="020B0503040000020004" pitchFamily="34" charset="0"/>
                      </a:endParaRPr>
                    </a:p>
                  </a:txBody>
                  <a:tcPr marL="23145" marR="23145" marT="11573" marB="11573" anchor="ctr">
                    <a:lnL w="12700" cap="flat" cmpd="sng" algn="ctr">
                      <a:noFill/>
                      <a:prstDash val="solid"/>
                      <a:round/>
                      <a:headEnd type="none" w="med" len="med"/>
                      <a:tailEnd type="none" w="med" len="med"/>
                    </a:lnL>
                    <a:lnR w="12700" cap="flat" cmpd="sng" algn="ctr">
                      <a:solidFill>
                        <a:srgbClr val="1D438F">
                          <a:alpha val="67451"/>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1100" b="1">
                          <a:effectLst/>
                          <a:latin typeface="Seravek" panose="020B0503040000020004" pitchFamily="34" charset="0"/>
                        </a:rPr>
                        <a:t>Session</a:t>
                      </a:r>
                      <a:endParaRPr lang="en-GB" sz="1100">
                        <a:effectLst/>
                        <a:latin typeface="Seravek" panose="020B0503040000020004" pitchFamily="34" charset="0"/>
                      </a:endParaRPr>
                    </a:p>
                  </a:txBody>
                  <a:tcPr marL="23145" marR="23145" marT="11573" marB="11573" anchor="ctr">
                    <a:lnL w="12700" cap="flat" cmpd="sng" algn="ctr">
                      <a:solidFill>
                        <a:srgbClr val="1D438F">
                          <a:alpha val="67451"/>
                        </a:srgbClr>
                      </a:solidFill>
                      <a:prstDash val="solid"/>
                      <a:round/>
                      <a:headEnd type="none" w="med" len="med"/>
                      <a:tailEnd type="none" w="med" len="med"/>
                    </a:lnL>
                    <a:lnR w="12700" cap="flat" cmpd="sng" algn="ctr">
                      <a:solidFill>
                        <a:srgbClr val="1D438F">
                          <a:alpha val="67451"/>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1100" b="1">
                          <a:effectLst/>
                          <a:latin typeface="Seravek" panose="020B0503040000020004" pitchFamily="34" charset="0"/>
                        </a:rPr>
                        <a:t>Lead</a:t>
                      </a:r>
                      <a:endParaRPr lang="en-GB" sz="1100">
                        <a:effectLst/>
                        <a:latin typeface="Seravek" panose="020B0503040000020004" pitchFamily="34" charset="0"/>
                      </a:endParaRPr>
                    </a:p>
                  </a:txBody>
                  <a:tcPr marL="23145" marR="23145" marT="11573" marB="11573" anchor="ctr">
                    <a:lnL w="12700" cap="flat" cmpd="sng" algn="ctr">
                      <a:solidFill>
                        <a:srgbClr val="1D438F">
                          <a:alpha val="67451"/>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55598385"/>
                  </a:ext>
                </a:extLst>
              </a:tr>
              <a:tr h="162018">
                <a:tc>
                  <a:txBody>
                    <a:bodyPr/>
                    <a:lstStyle/>
                    <a:p>
                      <a:r>
                        <a:rPr lang="en-GB" sz="1100">
                          <a:effectLst/>
                          <a:latin typeface="Seravek" panose="020B0503040000020004" pitchFamily="34" charset="0"/>
                        </a:rPr>
                        <a:t>10:00-10:20 </a:t>
                      </a:r>
                    </a:p>
                  </a:txBody>
                  <a:tcPr marL="23145" marR="23145" marT="11573" marB="11573" anchor="ctr">
                    <a:lnL w="12700" cap="flat" cmpd="sng" algn="ctr">
                      <a:noFill/>
                      <a:prstDash val="solid"/>
                      <a:round/>
                      <a:headEnd type="none" w="med" len="med"/>
                      <a:tailEnd type="none" w="med" len="med"/>
                    </a:lnL>
                    <a:lnR w="12700" cap="flat" cmpd="sng" algn="ctr">
                      <a:solidFill>
                        <a:srgbClr val="1D438F">
                          <a:alpha val="67451"/>
                        </a:srgbClr>
                      </a:solid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1100">
                          <a:effectLst/>
                          <a:latin typeface="Seravek" panose="020B0503040000020004" pitchFamily="34" charset="0"/>
                        </a:rPr>
                        <a:t>Welcome and overview </a:t>
                      </a:r>
                    </a:p>
                  </a:txBody>
                  <a:tcPr marL="23145" marR="23145" marT="11573" marB="11573" anchor="ctr">
                    <a:lnL w="12700" cap="flat" cmpd="sng" algn="ctr">
                      <a:solidFill>
                        <a:srgbClr val="1D438F">
                          <a:alpha val="67451"/>
                        </a:srgbClr>
                      </a:solidFill>
                      <a:prstDash val="solid"/>
                      <a:round/>
                      <a:headEnd type="none" w="med" len="med"/>
                      <a:tailEnd type="none" w="med" len="med"/>
                    </a:lnL>
                    <a:lnR w="12700" cap="flat" cmpd="sng" algn="ctr">
                      <a:solidFill>
                        <a:srgbClr val="1D438F">
                          <a:alpha val="67451"/>
                        </a:srgbClr>
                      </a:solid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1100">
                          <a:effectLst/>
                          <a:latin typeface="Seravek" panose="020B0503040000020004" pitchFamily="34" charset="0"/>
                        </a:rPr>
                        <a:t>Susan Daenke</a:t>
                      </a:r>
                    </a:p>
                  </a:txBody>
                  <a:tcPr marL="23145" marR="23145" marT="11573" marB="11573" anchor="ctr">
                    <a:lnL w="12700" cap="flat" cmpd="sng" algn="ctr">
                      <a:solidFill>
                        <a:srgbClr val="1D438F">
                          <a:alpha val="67451"/>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415247043"/>
                  </a:ext>
                </a:extLst>
              </a:tr>
              <a:tr h="231454">
                <a:tc>
                  <a:txBody>
                    <a:bodyPr/>
                    <a:lstStyle/>
                    <a:p>
                      <a:r>
                        <a:rPr lang="en-GB" sz="1100">
                          <a:effectLst/>
                          <a:latin typeface="Seravek" panose="020B0503040000020004" pitchFamily="34" charset="0"/>
                        </a:rPr>
                        <a:t>10:20-10:40 </a:t>
                      </a:r>
                    </a:p>
                  </a:txBody>
                  <a:tcPr marL="23145" marR="23145" marT="11573" marB="11573" anchor="ctr">
                    <a:lnL w="12700" cap="flat" cmpd="sng" algn="ctr">
                      <a:noFill/>
                      <a:prstDash val="solid"/>
                      <a:round/>
                      <a:headEnd type="none" w="med" len="med"/>
                      <a:tailEnd type="none" w="med" len="med"/>
                    </a:lnL>
                    <a:lnR w="12700" cap="flat" cmpd="sng" algn="ctr">
                      <a:solidFill>
                        <a:srgbClr val="1D438F">
                          <a:alpha val="67451"/>
                        </a:srgbClr>
                      </a:solid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1100">
                          <a:effectLst/>
                          <a:latin typeface="Seravek" panose="020B0503040000020004" pitchFamily="34" charset="0"/>
                        </a:rPr>
                        <a:t>White papers on bi-regional cooperation </a:t>
                      </a:r>
                    </a:p>
                  </a:txBody>
                  <a:tcPr marL="23145" marR="23145" marT="11573" marB="11573" anchor="ctr">
                    <a:lnL w="12700" cap="flat" cmpd="sng" algn="ctr">
                      <a:solidFill>
                        <a:srgbClr val="1D438F">
                          <a:alpha val="67451"/>
                        </a:srgbClr>
                      </a:solidFill>
                      <a:prstDash val="solid"/>
                      <a:round/>
                      <a:headEnd type="none" w="med" len="med"/>
                      <a:tailEnd type="none" w="med" len="med"/>
                    </a:lnL>
                    <a:lnR w="12700" cap="flat" cmpd="sng" algn="ctr">
                      <a:solidFill>
                        <a:srgbClr val="1D438F">
                          <a:alpha val="67451"/>
                        </a:srgbClr>
                      </a:solid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1100">
                          <a:effectLst/>
                          <a:latin typeface="Seravek" panose="020B0503040000020004" pitchFamily="34" charset="0"/>
                        </a:rPr>
                        <a:t>WP2 (Sven Fahrner/Golbahar Pahlavan) </a:t>
                      </a:r>
                    </a:p>
                  </a:txBody>
                  <a:tcPr marL="23145" marR="23145" marT="11573" marB="11573" anchor="ctr">
                    <a:lnL w="12700" cap="flat" cmpd="sng" algn="ctr">
                      <a:solidFill>
                        <a:srgbClr val="1D438F">
                          <a:alpha val="67451"/>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455471129"/>
                  </a:ext>
                </a:extLst>
              </a:tr>
              <a:tr h="231454">
                <a:tc>
                  <a:txBody>
                    <a:bodyPr/>
                    <a:lstStyle/>
                    <a:p>
                      <a:r>
                        <a:rPr lang="en-GB" sz="1100">
                          <a:effectLst/>
                          <a:latin typeface="Seravek" panose="020B0503040000020004" pitchFamily="34" charset="0"/>
                        </a:rPr>
                        <a:t>10:40-11:00 </a:t>
                      </a:r>
                    </a:p>
                  </a:txBody>
                  <a:tcPr marL="23145" marR="23145" marT="11573" marB="11573" anchor="ctr">
                    <a:lnL w="12700" cap="flat" cmpd="sng" algn="ctr">
                      <a:noFill/>
                      <a:prstDash val="solid"/>
                      <a:round/>
                      <a:headEnd type="none" w="med" len="med"/>
                      <a:tailEnd type="none" w="med" len="med"/>
                    </a:lnL>
                    <a:lnR w="12700" cap="flat" cmpd="sng" algn="ctr">
                      <a:solidFill>
                        <a:srgbClr val="1D438F">
                          <a:alpha val="67451"/>
                        </a:srgbClr>
                      </a:solid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1100">
                          <a:effectLst/>
                          <a:latin typeface="Seravek" panose="020B0503040000020004" pitchFamily="34" charset="0"/>
                        </a:rPr>
                        <a:t>International Symposia </a:t>
                      </a:r>
                    </a:p>
                  </a:txBody>
                  <a:tcPr marL="23145" marR="23145" marT="11573" marB="11573" anchor="ctr">
                    <a:lnL w="12700" cap="flat" cmpd="sng" algn="ctr">
                      <a:solidFill>
                        <a:srgbClr val="1D438F">
                          <a:alpha val="67451"/>
                        </a:srgbClr>
                      </a:solidFill>
                      <a:prstDash val="solid"/>
                      <a:round/>
                      <a:headEnd type="none" w="med" len="med"/>
                      <a:tailEnd type="none" w="med" len="med"/>
                    </a:lnL>
                    <a:lnR w="12700" cap="flat" cmpd="sng" algn="ctr">
                      <a:solidFill>
                        <a:srgbClr val="1D438F">
                          <a:alpha val="67451"/>
                        </a:srgbClr>
                      </a:solid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1100">
                          <a:effectLst/>
                          <a:latin typeface="Seravek" panose="020B0503040000020004" pitchFamily="34" charset="0"/>
                        </a:rPr>
                        <a:t>WP3 (Viridiana Beltran Venegas/Bahne Stechmann) </a:t>
                      </a:r>
                    </a:p>
                  </a:txBody>
                  <a:tcPr marL="23145" marR="23145" marT="11573" marB="11573" anchor="ctr">
                    <a:lnL w="12700" cap="flat" cmpd="sng" algn="ctr">
                      <a:solidFill>
                        <a:srgbClr val="1D438F">
                          <a:alpha val="67451"/>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94228322"/>
                  </a:ext>
                </a:extLst>
              </a:tr>
              <a:tr h="92582">
                <a:tc>
                  <a:txBody>
                    <a:bodyPr/>
                    <a:lstStyle/>
                    <a:p>
                      <a:r>
                        <a:rPr lang="en-GB" sz="1100">
                          <a:solidFill>
                            <a:schemeClr val="tx1">
                              <a:lumMod val="50000"/>
                              <a:lumOff val="50000"/>
                            </a:schemeClr>
                          </a:solidFill>
                          <a:effectLst/>
                          <a:latin typeface="Seravek" panose="020B0503040000020004" pitchFamily="34" charset="0"/>
                        </a:rPr>
                        <a:t>11:00-11:15 </a:t>
                      </a:r>
                    </a:p>
                  </a:txBody>
                  <a:tcPr marL="23145" marR="23145" marT="11573" marB="11573" anchor="ctr">
                    <a:lnL w="12700" cap="flat" cmpd="sng" algn="ctr">
                      <a:noFill/>
                      <a:prstDash val="solid"/>
                      <a:round/>
                      <a:headEnd type="none" w="med" len="med"/>
                      <a:tailEnd type="none" w="med" len="med"/>
                    </a:lnL>
                    <a:lnR w="12700" cap="flat" cmpd="sng" algn="ctr">
                      <a:solidFill>
                        <a:srgbClr val="1D438F">
                          <a:alpha val="67451"/>
                        </a:srgbClr>
                      </a:solid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1100">
                          <a:solidFill>
                            <a:schemeClr val="tx1">
                              <a:lumMod val="50000"/>
                              <a:lumOff val="50000"/>
                            </a:schemeClr>
                          </a:solidFill>
                          <a:effectLst/>
                          <a:latin typeface="Seravek" panose="020B0503040000020004" pitchFamily="34" charset="0"/>
                        </a:rPr>
                        <a:t>Break</a:t>
                      </a:r>
                    </a:p>
                  </a:txBody>
                  <a:tcPr marL="23145" marR="23145" marT="11573" marB="11573" anchor="ctr">
                    <a:lnL w="12700" cap="flat" cmpd="sng" algn="ctr">
                      <a:solidFill>
                        <a:srgbClr val="1D438F">
                          <a:alpha val="67451"/>
                        </a:srgbClr>
                      </a:solidFill>
                      <a:prstDash val="solid"/>
                      <a:round/>
                      <a:headEnd type="none" w="med" len="med"/>
                      <a:tailEnd type="none" w="med" len="med"/>
                    </a:lnL>
                    <a:lnR w="12700" cap="flat" cmpd="sng" algn="ctr">
                      <a:solidFill>
                        <a:srgbClr val="1D438F">
                          <a:alpha val="67451"/>
                        </a:srgbClr>
                      </a:solid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1100">
                          <a:effectLst/>
                          <a:latin typeface="Seravek" panose="020B0503040000020004" pitchFamily="34" charset="0"/>
                        </a:rPr>
                        <a:t> </a:t>
                      </a:r>
                    </a:p>
                  </a:txBody>
                  <a:tcPr marL="23145" marR="23145" marT="11573" marB="11573" anchor="ctr">
                    <a:lnL w="12700" cap="flat" cmpd="sng" algn="ctr">
                      <a:solidFill>
                        <a:srgbClr val="1D438F">
                          <a:alpha val="67451"/>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950282528"/>
                  </a:ext>
                </a:extLst>
              </a:tr>
              <a:tr h="92582">
                <a:tc>
                  <a:txBody>
                    <a:bodyPr/>
                    <a:lstStyle/>
                    <a:p>
                      <a:r>
                        <a:rPr lang="en-GB" sz="1100">
                          <a:effectLst/>
                          <a:latin typeface="Seravek" panose="020B0503040000020004" pitchFamily="34" charset="0"/>
                        </a:rPr>
                        <a:t>11:15-11:30 </a:t>
                      </a:r>
                    </a:p>
                  </a:txBody>
                  <a:tcPr marL="23145" marR="23145" marT="11573" marB="11573" anchor="ctr">
                    <a:lnL w="12700" cap="flat" cmpd="sng" algn="ctr">
                      <a:noFill/>
                      <a:prstDash val="solid"/>
                      <a:round/>
                      <a:headEnd type="none" w="med" len="med"/>
                      <a:tailEnd type="none" w="med" len="med"/>
                    </a:lnL>
                    <a:lnR w="12700" cap="flat" cmpd="sng" algn="ctr">
                      <a:solidFill>
                        <a:srgbClr val="1D438F">
                          <a:alpha val="67451"/>
                        </a:srgbClr>
                      </a:solid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1100">
                          <a:effectLst/>
                          <a:latin typeface="Seravek" panose="020B0503040000020004" pitchFamily="34" charset="0"/>
                        </a:rPr>
                        <a:t>ARIA SiteBuilder </a:t>
                      </a:r>
                    </a:p>
                  </a:txBody>
                  <a:tcPr marL="23145" marR="23145" marT="11573" marB="11573" anchor="ctr">
                    <a:lnL w="12700" cap="flat" cmpd="sng" algn="ctr">
                      <a:solidFill>
                        <a:srgbClr val="1D438F">
                          <a:alpha val="67451"/>
                        </a:srgbClr>
                      </a:solidFill>
                      <a:prstDash val="solid"/>
                      <a:round/>
                      <a:headEnd type="none" w="med" len="med"/>
                      <a:tailEnd type="none" w="med" len="med"/>
                    </a:lnL>
                    <a:lnR w="12700" cap="flat" cmpd="sng" algn="ctr">
                      <a:solidFill>
                        <a:srgbClr val="1D438F">
                          <a:alpha val="67451"/>
                        </a:srgbClr>
                      </a:solid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1100">
                          <a:effectLst/>
                          <a:latin typeface="Seravek" panose="020B0503040000020004" pitchFamily="34" charset="0"/>
                        </a:rPr>
                        <a:t>WP4 (Natalie Haley) </a:t>
                      </a:r>
                    </a:p>
                  </a:txBody>
                  <a:tcPr marL="23145" marR="23145" marT="11573" marB="11573" anchor="ctr">
                    <a:lnL w="12700" cap="flat" cmpd="sng" algn="ctr">
                      <a:solidFill>
                        <a:srgbClr val="1D438F">
                          <a:alpha val="67451"/>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77673274"/>
                  </a:ext>
                </a:extLst>
              </a:tr>
              <a:tr h="370327">
                <a:tc>
                  <a:txBody>
                    <a:bodyPr/>
                    <a:lstStyle/>
                    <a:p>
                      <a:r>
                        <a:rPr lang="en-GB" sz="1100">
                          <a:effectLst/>
                          <a:latin typeface="Seravek" panose="020B0503040000020004" pitchFamily="34" charset="0"/>
                        </a:rPr>
                        <a:t>11:30-11:45 </a:t>
                      </a:r>
                    </a:p>
                  </a:txBody>
                  <a:tcPr marL="23145" marR="23145" marT="11573" marB="11573" anchor="ctr">
                    <a:lnL w="12700" cap="flat" cmpd="sng" algn="ctr">
                      <a:noFill/>
                      <a:prstDash val="solid"/>
                      <a:round/>
                      <a:headEnd type="none" w="med" len="med"/>
                      <a:tailEnd type="none" w="med" len="med"/>
                    </a:lnL>
                    <a:lnR w="12700" cap="flat" cmpd="sng" algn="ctr">
                      <a:solidFill>
                        <a:srgbClr val="1D438F">
                          <a:alpha val="67451"/>
                        </a:srgbClr>
                      </a:solid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1100">
                          <a:effectLst/>
                          <a:latin typeface="Seravek" panose="020B0503040000020004" pitchFamily="34" charset="0"/>
                        </a:rPr>
                        <a:t>Communication Tools and Community for Research Infrastructures </a:t>
                      </a:r>
                    </a:p>
                  </a:txBody>
                  <a:tcPr marL="23145" marR="23145" marT="11573" marB="11573" anchor="ctr">
                    <a:lnL w="12700" cap="flat" cmpd="sng" algn="ctr">
                      <a:solidFill>
                        <a:srgbClr val="1D438F">
                          <a:alpha val="67451"/>
                        </a:srgbClr>
                      </a:solidFill>
                      <a:prstDash val="solid"/>
                      <a:round/>
                      <a:headEnd type="none" w="med" len="med"/>
                      <a:tailEnd type="none" w="med" len="med"/>
                    </a:lnL>
                    <a:lnR w="12700" cap="flat" cmpd="sng" algn="ctr">
                      <a:solidFill>
                        <a:srgbClr val="1D438F">
                          <a:alpha val="67451"/>
                        </a:srgbClr>
                      </a:solid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1100">
                          <a:effectLst/>
                          <a:latin typeface="Seravek"/>
                        </a:rPr>
                        <a:t>WP5 (Rita Costa Abecasis/Sabrina Gaber) (with WP4) </a:t>
                      </a:r>
                    </a:p>
                  </a:txBody>
                  <a:tcPr marL="23145" marR="23145" marT="11573" marB="11573" anchor="ctr">
                    <a:lnL w="12700" cap="flat" cmpd="sng" algn="ctr">
                      <a:solidFill>
                        <a:srgbClr val="1D438F">
                          <a:alpha val="67451"/>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680537002"/>
                  </a:ext>
                </a:extLst>
              </a:tr>
              <a:tr h="300890">
                <a:tc>
                  <a:txBody>
                    <a:bodyPr/>
                    <a:lstStyle/>
                    <a:p>
                      <a:r>
                        <a:rPr lang="en-GB" sz="1100">
                          <a:solidFill>
                            <a:schemeClr val="tx1">
                              <a:lumMod val="50000"/>
                              <a:lumOff val="50000"/>
                            </a:schemeClr>
                          </a:solidFill>
                          <a:effectLst/>
                          <a:latin typeface="Seravek" panose="020B0503040000020004" pitchFamily="34" charset="0"/>
                        </a:rPr>
                        <a:t>11:45-12:15 </a:t>
                      </a:r>
                    </a:p>
                  </a:txBody>
                  <a:tcPr marL="23145" marR="23145" marT="11573" marB="11573" anchor="ctr">
                    <a:lnL w="12700" cap="flat" cmpd="sng" algn="ctr">
                      <a:noFill/>
                      <a:prstDash val="solid"/>
                      <a:round/>
                      <a:headEnd type="none" w="med" len="med"/>
                      <a:tailEnd type="none" w="med" len="med"/>
                    </a:lnL>
                    <a:lnR w="12700" cap="flat" cmpd="sng" algn="ctr">
                      <a:solidFill>
                        <a:srgbClr val="1D438F">
                          <a:alpha val="67451"/>
                        </a:srgbClr>
                      </a:solid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1100">
                          <a:solidFill>
                            <a:schemeClr val="tx1">
                              <a:lumMod val="50000"/>
                              <a:lumOff val="50000"/>
                            </a:schemeClr>
                          </a:solidFill>
                          <a:effectLst/>
                          <a:latin typeface="Seravek" panose="020B0503040000020004" pitchFamily="34" charset="0"/>
                        </a:rPr>
                        <a:t>(consortium only) WP1 Project status report and plans for final report</a:t>
                      </a:r>
                    </a:p>
                  </a:txBody>
                  <a:tcPr marL="23145" marR="23145" marT="11573" marB="11573" anchor="ctr">
                    <a:lnL w="12700" cap="flat" cmpd="sng" algn="ctr">
                      <a:solidFill>
                        <a:srgbClr val="1D438F">
                          <a:alpha val="67451"/>
                        </a:srgbClr>
                      </a:solidFill>
                      <a:prstDash val="solid"/>
                      <a:round/>
                      <a:headEnd type="none" w="med" len="med"/>
                      <a:tailEnd type="none" w="med" len="med"/>
                    </a:lnL>
                    <a:lnR w="12700" cap="flat" cmpd="sng" algn="ctr">
                      <a:solidFill>
                        <a:srgbClr val="1D438F">
                          <a:alpha val="67451"/>
                        </a:srgbClr>
                      </a:solid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1100">
                          <a:solidFill>
                            <a:schemeClr val="tx1">
                              <a:lumMod val="50000"/>
                              <a:lumOff val="50000"/>
                            </a:schemeClr>
                          </a:solidFill>
                          <a:effectLst/>
                          <a:latin typeface="Seravek" panose="020B0503040000020004" pitchFamily="34" charset="0"/>
                        </a:rPr>
                        <a:t>Natalie Haley</a:t>
                      </a:r>
                    </a:p>
                  </a:txBody>
                  <a:tcPr marL="23145" marR="23145" marT="11573" marB="11573" anchor="ctr">
                    <a:lnL w="12700" cap="flat" cmpd="sng" algn="ctr">
                      <a:solidFill>
                        <a:srgbClr val="1D438F">
                          <a:alpha val="67451"/>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38394230"/>
                  </a:ext>
                </a:extLst>
              </a:tr>
              <a:tr h="92582">
                <a:tc>
                  <a:txBody>
                    <a:bodyPr/>
                    <a:lstStyle/>
                    <a:p>
                      <a:r>
                        <a:rPr lang="en-GB" sz="1100">
                          <a:effectLst/>
                          <a:latin typeface="Seravek" panose="020B0503040000020004" pitchFamily="34" charset="0"/>
                        </a:rPr>
                        <a:t>12:15-13:45 </a:t>
                      </a:r>
                    </a:p>
                  </a:txBody>
                  <a:tcPr marL="23145" marR="23145" marT="11573" marB="11573" anchor="ctr">
                    <a:lnL w="12700" cap="flat" cmpd="sng" algn="ctr">
                      <a:noFill/>
                      <a:prstDash val="solid"/>
                      <a:round/>
                      <a:headEnd type="none" w="med" len="med"/>
                      <a:tailEnd type="none" w="med" len="med"/>
                    </a:lnL>
                    <a:lnR w="12700" cap="flat" cmpd="sng" algn="ctr">
                      <a:solidFill>
                        <a:srgbClr val="1D438F">
                          <a:alpha val="67451"/>
                        </a:srgbClr>
                      </a:solid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1100">
                          <a:effectLst/>
                          <a:latin typeface="Seravek" panose="020B0503040000020004" pitchFamily="34" charset="0"/>
                        </a:rPr>
                        <a:t>Lunch</a:t>
                      </a:r>
                    </a:p>
                  </a:txBody>
                  <a:tcPr marL="23145" marR="23145" marT="11573" marB="11573" anchor="ctr">
                    <a:lnL w="12700" cap="flat" cmpd="sng" algn="ctr">
                      <a:solidFill>
                        <a:srgbClr val="1D438F">
                          <a:alpha val="67451"/>
                        </a:srgbClr>
                      </a:solidFill>
                      <a:prstDash val="solid"/>
                      <a:round/>
                      <a:headEnd type="none" w="med" len="med"/>
                      <a:tailEnd type="none" w="med" len="med"/>
                    </a:lnL>
                    <a:lnR w="12700" cap="flat" cmpd="sng" algn="ctr">
                      <a:solidFill>
                        <a:srgbClr val="1D438F">
                          <a:alpha val="67451"/>
                        </a:srgbClr>
                      </a:solid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1100">
                          <a:effectLst/>
                          <a:latin typeface="Seravek" panose="020B0503040000020004" pitchFamily="34" charset="0"/>
                        </a:rPr>
                        <a:t> </a:t>
                      </a:r>
                    </a:p>
                  </a:txBody>
                  <a:tcPr marL="23145" marR="23145" marT="11573" marB="11573" anchor="ctr">
                    <a:lnL w="12700" cap="flat" cmpd="sng" algn="ctr">
                      <a:solidFill>
                        <a:srgbClr val="1D438F">
                          <a:alpha val="67451"/>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87869096"/>
                  </a:ext>
                </a:extLst>
              </a:tr>
              <a:tr h="231454">
                <a:tc>
                  <a:txBody>
                    <a:bodyPr/>
                    <a:lstStyle/>
                    <a:p>
                      <a:r>
                        <a:rPr lang="en-GB" sz="1100">
                          <a:effectLst/>
                          <a:latin typeface="Seravek" panose="020B0503040000020004" pitchFamily="34" charset="0"/>
                        </a:rPr>
                        <a:t>13:45-14:15</a:t>
                      </a:r>
                    </a:p>
                  </a:txBody>
                  <a:tcPr marL="23145" marR="23145" marT="11573" marB="11573" anchor="ctr">
                    <a:lnL w="12700" cap="flat" cmpd="sng" algn="ctr">
                      <a:noFill/>
                      <a:prstDash val="solid"/>
                      <a:round/>
                      <a:headEnd type="none" w="med" len="med"/>
                      <a:tailEnd type="none" w="med" len="med"/>
                    </a:lnL>
                    <a:lnR w="12700" cap="flat" cmpd="sng" algn="ctr">
                      <a:solidFill>
                        <a:srgbClr val="1D438F">
                          <a:alpha val="67451"/>
                        </a:srgbClr>
                      </a:solid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1100">
                          <a:effectLst/>
                          <a:latin typeface="Seravek" panose="020B0503040000020004" pitchFamily="34" charset="0"/>
                        </a:rPr>
                        <a:t>Regional Communication Guidelines </a:t>
                      </a:r>
                    </a:p>
                  </a:txBody>
                  <a:tcPr marL="23145" marR="23145" marT="11573" marB="11573" anchor="ctr">
                    <a:lnL w="12700" cap="flat" cmpd="sng" algn="ctr">
                      <a:solidFill>
                        <a:srgbClr val="1D438F">
                          <a:alpha val="67451"/>
                        </a:srgbClr>
                      </a:solidFill>
                      <a:prstDash val="solid"/>
                      <a:round/>
                      <a:headEnd type="none" w="med" len="med"/>
                      <a:tailEnd type="none" w="med" len="med"/>
                    </a:lnL>
                    <a:lnR w="12700" cap="flat" cmpd="sng" algn="ctr">
                      <a:solidFill>
                        <a:srgbClr val="1D438F">
                          <a:alpha val="67451"/>
                        </a:srgbClr>
                      </a:solid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1100">
                          <a:effectLst/>
                          <a:latin typeface="Seravek"/>
                        </a:rPr>
                        <a:t>WP5 (Rita Costa Abecasis/Sabrina Gaber) </a:t>
                      </a:r>
                    </a:p>
                  </a:txBody>
                  <a:tcPr marL="23145" marR="23145" marT="11573" marB="11573" anchor="ctr">
                    <a:lnL w="12700" cap="flat" cmpd="sng" algn="ctr">
                      <a:solidFill>
                        <a:srgbClr val="1D438F">
                          <a:alpha val="67451"/>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47741972"/>
                  </a:ext>
                </a:extLst>
              </a:tr>
              <a:tr h="92582">
                <a:tc>
                  <a:txBody>
                    <a:bodyPr/>
                    <a:lstStyle/>
                    <a:p>
                      <a:r>
                        <a:rPr lang="en-GB" sz="1100">
                          <a:effectLst/>
                          <a:latin typeface="Seravek" panose="020B0503040000020004" pitchFamily="34" charset="0"/>
                        </a:rPr>
                        <a:t>14:15-14:20 </a:t>
                      </a:r>
                    </a:p>
                  </a:txBody>
                  <a:tcPr marL="23145" marR="23145" marT="11573" marB="11573" anchor="ctr">
                    <a:lnL w="12700" cap="flat" cmpd="sng" algn="ctr">
                      <a:noFill/>
                      <a:prstDash val="solid"/>
                      <a:round/>
                      <a:headEnd type="none" w="med" len="med"/>
                      <a:tailEnd type="none" w="med" len="med"/>
                    </a:lnL>
                    <a:lnR w="12700" cap="flat" cmpd="sng" algn="ctr">
                      <a:solidFill>
                        <a:srgbClr val="1D438F">
                          <a:alpha val="67451"/>
                        </a:srgbClr>
                      </a:solid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1100">
                          <a:effectLst/>
                          <a:latin typeface="Seravek" panose="020B0503040000020004" pitchFamily="34" charset="0"/>
                        </a:rPr>
                        <a:t>Group photograph </a:t>
                      </a:r>
                    </a:p>
                  </a:txBody>
                  <a:tcPr marL="23145" marR="23145" marT="11573" marB="11573" anchor="ctr">
                    <a:lnL w="12700" cap="flat" cmpd="sng" algn="ctr">
                      <a:solidFill>
                        <a:srgbClr val="1D438F">
                          <a:alpha val="67451"/>
                        </a:srgbClr>
                      </a:solidFill>
                      <a:prstDash val="solid"/>
                      <a:round/>
                      <a:headEnd type="none" w="med" len="med"/>
                      <a:tailEnd type="none" w="med" len="med"/>
                    </a:lnL>
                    <a:lnR w="12700" cap="flat" cmpd="sng" algn="ctr">
                      <a:solidFill>
                        <a:srgbClr val="1D438F">
                          <a:alpha val="67451"/>
                        </a:srgbClr>
                      </a:solid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1100">
                          <a:effectLst/>
                          <a:latin typeface="Seravek" panose="020B0503040000020004" pitchFamily="34" charset="0"/>
                        </a:rPr>
                        <a:t>Natalie Haley</a:t>
                      </a:r>
                    </a:p>
                  </a:txBody>
                  <a:tcPr marL="23145" marR="23145" marT="11573" marB="11573" anchor="ctr">
                    <a:lnL w="12700" cap="flat" cmpd="sng" algn="ctr">
                      <a:solidFill>
                        <a:srgbClr val="1D438F">
                          <a:alpha val="67451"/>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407865761"/>
                  </a:ext>
                </a:extLst>
              </a:tr>
              <a:tr h="509199">
                <a:tc>
                  <a:txBody>
                    <a:bodyPr/>
                    <a:lstStyle/>
                    <a:p>
                      <a:r>
                        <a:rPr lang="en-GB" sz="1100">
                          <a:effectLst/>
                          <a:latin typeface="Seravek" panose="020B0503040000020004" pitchFamily="34" charset="0"/>
                        </a:rPr>
                        <a:t>14:20-14:35</a:t>
                      </a:r>
                    </a:p>
                  </a:txBody>
                  <a:tcPr marL="23145" marR="23145" marT="11573" marB="11573" anchor="ctr">
                    <a:lnL w="12700" cap="flat" cmpd="sng" algn="ctr">
                      <a:noFill/>
                      <a:prstDash val="solid"/>
                      <a:round/>
                      <a:headEnd type="none" w="med" len="med"/>
                      <a:tailEnd type="none" w="med" len="med"/>
                    </a:lnL>
                    <a:lnR w="12700" cap="flat" cmpd="sng" algn="ctr">
                      <a:solidFill>
                        <a:srgbClr val="1D438F">
                          <a:alpha val="67451"/>
                        </a:srgbClr>
                      </a:solid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1100">
                          <a:effectLst/>
                          <a:latin typeface="Seravek" panose="020B0503040000020004" pitchFamily="34" charset="0"/>
                        </a:rPr>
                        <a:t>Kick-start project: Increasing EATRIS international visibility and improving usage in Australia, Brazil, Canada, Japan, UK and USA</a:t>
                      </a:r>
                    </a:p>
                  </a:txBody>
                  <a:tcPr marL="23145" marR="23145" marT="11573" marB="11573" anchor="ctr">
                    <a:lnL w="12700" cap="flat" cmpd="sng" algn="ctr">
                      <a:solidFill>
                        <a:srgbClr val="1D438F">
                          <a:alpha val="67451"/>
                        </a:srgbClr>
                      </a:solidFill>
                      <a:prstDash val="solid"/>
                      <a:round/>
                      <a:headEnd type="none" w="med" len="med"/>
                      <a:tailEnd type="none" w="med" len="med"/>
                    </a:lnL>
                    <a:lnR w="12700" cap="flat" cmpd="sng" algn="ctr">
                      <a:solidFill>
                        <a:srgbClr val="1D438F">
                          <a:alpha val="67451"/>
                        </a:srgbClr>
                      </a:solid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1100">
                          <a:effectLst/>
                          <a:latin typeface="Seravek" panose="020B0503040000020004" pitchFamily="34" charset="0"/>
                        </a:rPr>
                        <a:t>WP5/EATRIS</a:t>
                      </a:r>
                    </a:p>
                  </a:txBody>
                  <a:tcPr marL="23145" marR="23145" marT="11573" marB="11573" anchor="ctr">
                    <a:lnL w="12700" cap="flat" cmpd="sng" algn="ctr">
                      <a:solidFill>
                        <a:srgbClr val="1D438F">
                          <a:alpha val="67451"/>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507608"/>
                  </a:ext>
                </a:extLst>
              </a:tr>
              <a:tr h="231454">
                <a:tc>
                  <a:txBody>
                    <a:bodyPr/>
                    <a:lstStyle/>
                    <a:p>
                      <a:r>
                        <a:rPr lang="en-GB" sz="1100">
                          <a:effectLst/>
                          <a:latin typeface="Seravek" panose="020B0503040000020004" pitchFamily="34" charset="0"/>
                        </a:rPr>
                        <a:t>14:35-14:50</a:t>
                      </a:r>
                    </a:p>
                  </a:txBody>
                  <a:tcPr marL="23145" marR="23145" marT="11573" marB="11573" anchor="ctr">
                    <a:lnL w="12700" cap="flat" cmpd="sng" algn="ctr">
                      <a:noFill/>
                      <a:prstDash val="solid"/>
                      <a:round/>
                      <a:headEnd type="none" w="med" len="med"/>
                      <a:tailEnd type="none" w="med" len="med"/>
                    </a:lnL>
                    <a:lnR w="12700" cap="flat" cmpd="sng" algn="ctr">
                      <a:solidFill>
                        <a:srgbClr val="1D438F">
                          <a:alpha val="67451"/>
                        </a:srgbClr>
                      </a:solid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1100">
                          <a:effectLst/>
                          <a:latin typeface="Seravek" panose="020B0503040000020004" pitchFamily="34" charset="0"/>
                        </a:rPr>
                        <a:t>Kick-start project: Bioprospecting Collaboration</a:t>
                      </a:r>
                    </a:p>
                  </a:txBody>
                  <a:tcPr marL="23145" marR="23145" marT="11573" marB="11573" anchor="ctr">
                    <a:lnL w="12700" cap="flat" cmpd="sng" algn="ctr">
                      <a:solidFill>
                        <a:srgbClr val="1D438F">
                          <a:alpha val="67451"/>
                        </a:srgbClr>
                      </a:solidFill>
                      <a:prstDash val="solid"/>
                      <a:round/>
                      <a:headEnd type="none" w="med" len="med"/>
                      <a:tailEnd type="none" w="med" len="med"/>
                    </a:lnL>
                    <a:lnR w="12700" cap="flat" cmpd="sng" algn="ctr">
                      <a:solidFill>
                        <a:srgbClr val="1D438F">
                          <a:alpha val="67451"/>
                        </a:srgbClr>
                      </a:solid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1100">
                          <a:effectLst/>
                          <a:latin typeface="Seravek" panose="020B0503040000020004" pitchFamily="34" charset="0"/>
                        </a:rPr>
                        <a:t>WP5/EMBRC</a:t>
                      </a:r>
                    </a:p>
                  </a:txBody>
                  <a:tcPr marL="23145" marR="23145" marT="11573" marB="11573" anchor="ctr">
                    <a:lnL w="12700" cap="flat" cmpd="sng" algn="ctr">
                      <a:solidFill>
                        <a:srgbClr val="1D438F">
                          <a:alpha val="67451"/>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92593601"/>
                  </a:ext>
                </a:extLst>
              </a:tr>
              <a:tr h="92582">
                <a:tc>
                  <a:txBody>
                    <a:bodyPr/>
                    <a:lstStyle/>
                    <a:p>
                      <a:r>
                        <a:rPr lang="en-GB" sz="1100">
                          <a:solidFill>
                            <a:schemeClr val="tx1">
                              <a:lumMod val="50000"/>
                              <a:lumOff val="50000"/>
                            </a:schemeClr>
                          </a:solidFill>
                          <a:effectLst/>
                          <a:latin typeface="Seravek" panose="020B0503040000020004" pitchFamily="34" charset="0"/>
                        </a:rPr>
                        <a:t>14:50-15:00</a:t>
                      </a:r>
                    </a:p>
                  </a:txBody>
                  <a:tcPr marL="23145" marR="23145" marT="11573" marB="11573" anchor="ctr">
                    <a:lnL w="12700" cap="flat" cmpd="sng" algn="ctr">
                      <a:noFill/>
                      <a:prstDash val="solid"/>
                      <a:round/>
                      <a:headEnd type="none" w="med" len="med"/>
                      <a:tailEnd type="none" w="med" len="med"/>
                    </a:lnL>
                    <a:lnR w="12700" cap="flat" cmpd="sng" algn="ctr">
                      <a:solidFill>
                        <a:srgbClr val="1D438F">
                          <a:alpha val="67451"/>
                        </a:srgbClr>
                      </a:solid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1100">
                          <a:solidFill>
                            <a:schemeClr val="tx1">
                              <a:lumMod val="50000"/>
                              <a:lumOff val="50000"/>
                            </a:schemeClr>
                          </a:solidFill>
                          <a:effectLst/>
                          <a:latin typeface="Seravek" panose="020B0503040000020004" pitchFamily="34" charset="0"/>
                        </a:rPr>
                        <a:t>Break</a:t>
                      </a:r>
                    </a:p>
                  </a:txBody>
                  <a:tcPr marL="23145" marR="23145" marT="11573" marB="11573" anchor="ctr">
                    <a:lnL w="12700" cap="flat" cmpd="sng" algn="ctr">
                      <a:solidFill>
                        <a:srgbClr val="1D438F">
                          <a:alpha val="67451"/>
                        </a:srgbClr>
                      </a:solidFill>
                      <a:prstDash val="solid"/>
                      <a:round/>
                      <a:headEnd type="none" w="med" len="med"/>
                      <a:tailEnd type="none" w="med" len="med"/>
                    </a:lnL>
                    <a:lnR w="12700" cap="flat" cmpd="sng" algn="ctr">
                      <a:solidFill>
                        <a:srgbClr val="1D438F">
                          <a:alpha val="67451"/>
                        </a:srgbClr>
                      </a:solid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1100">
                          <a:effectLst/>
                          <a:latin typeface="Seravek" panose="020B0503040000020004" pitchFamily="34" charset="0"/>
                        </a:rPr>
                        <a:t> </a:t>
                      </a:r>
                    </a:p>
                  </a:txBody>
                  <a:tcPr marL="23145" marR="23145" marT="11573" marB="11573" anchor="ctr">
                    <a:lnL w="12700" cap="flat" cmpd="sng" algn="ctr">
                      <a:solidFill>
                        <a:srgbClr val="1D438F">
                          <a:alpha val="67451"/>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93298079"/>
                  </a:ext>
                </a:extLst>
              </a:tr>
              <a:tr h="220966">
                <a:tc>
                  <a:txBody>
                    <a:bodyPr/>
                    <a:lstStyle/>
                    <a:p>
                      <a:r>
                        <a:rPr lang="en-GB" sz="1100">
                          <a:effectLst/>
                          <a:latin typeface="Seravek" panose="020B0503040000020004" pitchFamily="34" charset="0"/>
                        </a:rPr>
                        <a:t>15:00-15:15</a:t>
                      </a:r>
                    </a:p>
                  </a:txBody>
                  <a:tcPr marL="23145" marR="23145" marT="11573" marB="11573" anchor="ctr">
                    <a:lnL w="12700" cap="flat" cmpd="sng" algn="ctr">
                      <a:noFill/>
                      <a:prstDash val="solid"/>
                      <a:round/>
                      <a:headEnd type="none" w="med" len="med"/>
                      <a:tailEnd type="none" w="med" len="med"/>
                    </a:lnL>
                    <a:lnR w="12700" cap="flat" cmpd="sng" algn="ctr">
                      <a:solidFill>
                        <a:srgbClr val="1D438F">
                          <a:alpha val="67451"/>
                        </a:srgbClr>
                      </a:solid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1100">
                          <a:effectLst/>
                          <a:latin typeface="Seravek" panose="020B0503040000020004" pitchFamily="34" charset="0"/>
                        </a:rPr>
                        <a:t>Kick-start project: Bilateral collaboration between Australia and Europe in the field of chemical biology and early drug discovery</a:t>
                      </a:r>
                    </a:p>
                  </a:txBody>
                  <a:tcPr marL="23145" marR="23145" marT="11573" marB="11573" anchor="ctr">
                    <a:lnL w="12700" cap="flat" cmpd="sng" algn="ctr">
                      <a:solidFill>
                        <a:srgbClr val="1D438F">
                          <a:alpha val="67451"/>
                        </a:srgbClr>
                      </a:solidFill>
                      <a:prstDash val="solid"/>
                      <a:round/>
                      <a:headEnd type="none" w="med" len="med"/>
                      <a:tailEnd type="none" w="med" len="med"/>
                    </a:lnL>
                    <a:lnR w="12700" cap="flat" cmpd="sng" algn="ctr">
                      <a:solidFill>
                        <a:srgbClr val="1D438F">
                          <a:alpha val="67451"/>
                        </a:srgbClr>
                      </a:solid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1100">
                          <a:effectLst/>
                          <a:latin typeface="Seravek" panose="020B0503040000020004" pitchFamily="34" charset="0"/>
                        </a:rPr>
                        <a:t>WP5/EU-OPENSCREEN (Bahne Stechmann)</a:t>
                      </a:r>
                    </a:p>
                  </a:txBody>
                  <a:tcPr marL="23145" marR="23145" marT="11573" marB="11573" anchor="ctr">
                    <a:lnL w="12700" cap="flat" cmpd="sng" algn="ctr">
                      <a:solidFill>
                        <a:srgbClr val="1D438F">
                          <a:alpha val="67451"/>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16217832"/>
                  </a:ext>
                </a:extLst>
              </a:tr>
              <a:tr h="370327">
                <a:tc>
                  <a:txBody>
                    <a:bodyPr/>
                    <a:lstStyle/>
                    <a:p>
                      <a:r>
                        <a:rPr lang="en-GB" sz="1100">
                          <a:effectLst/>
                          <a:latin typeface="Seravek" panose="020B0503040000020004" pitchFamily="34" charset="0"/>
                        </a:rPr>
                        <a:t>15:15-15:30</a:t>
                      </a:r>
                    </a:p>
                  </a:txBody>
                  <a:tcPr marL="23145" marR="23145" marT="11573" marB="11573" anchor="ctr">
                    <a:lnL w="12700" cap="flat" cmpd="sng" algn="ctr">
                      <a:noFill/>
                      <a:prstDash val="solid"/>
                      <a:round/>
                      <a:headEnd type="none" w="med" len="med"/>
                      <a:tailEnd type="none" w="med" len="med"/>
                    </a:lnL>
                    <a:lnR w="12700" cap="flat" cmpd="sng" algn="ctr">
                      <a:solidFill>
                        <a:srgbClr val="1D438F">
                          <a:alpha val="67451"/>
                        </a:srgbClr>
                      </a:solid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1100">
                          <a:effectLst/>
                          <a:latin typeface="Seravek" panose="020B0503040000020004" pitchFamily="34" charset="0"/>
                        </a:rPr>
                        <a:t>Kick-start project: Genetic Standardisation of Reference Mouse Strains in South Africa</a:t>
                      </a:r>
                    </a:p>
                  </a:txBody>
                  <a:tcPr marL="23145" marR="23145" marT="11573" marB="11573" anchor="ctr">
                    <a:lnL w="12700" cap="flat" cmpd="sng" algn="ctr">
                      <a:solidFill>
                        <a:srgbClr val="1D438F">
                          <a:alpha val="67451"/>
                        </a:srgbClr>
                      </a:solidFill>
                      <a:prstDash val="solid"/>
                      <a:round/>
                      <a:headEnd type="none" w="med" len="med"/>
                      <a:tailEnd type="none" w="med" len="med"/>
                    </a:lnL>
                    <a:lnR w="12700" cap="flat" cmpd="sng" algn="ctr">
                      <a:solidFill>
                        <a:srgbClr val="1D438F">
                          <a:alpha val="67451"/>
                        </a:srgbClr>
                      </a:solid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1100">
                          <a:effectLst/>
                          <a:latin typeface="Seravek" panose="020B0503040000020004" pitchFamily="34" charset="0"/>
                        </a:rPr>
                        <a:t>WP5/INFRAFRONTIER</a:t>
                      </a:r>
                    </a:p>
                  </a:txBody>
                  <a:tcPr marL="23145" marR="23145" marT="11573" marB="11573" anchor="ctr">
                    <a:lnL w="12700" cap="flat" cmpd="sng" algn="ctr">
                      <a:solidFill>
                        <a:srgbClr val="1D438F">
                          <a:alpha val="67451"/>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50896682"/>
                  </a:ext>
                </a:extLst>
              </a:tr>
              <a:tr h="300890">
                <a:tc>
                  <a:txBody>
                    <a:bodyPr/>
                    <a:lstStyle/>
                    <a:p>
                      <a:r>
                        <a:rPr lang="en-GB" sz="1100">
                          <a:effectLst/>
                          <a:latin typeface="Seravek" panose="020B0503040000020004" pitchFamily="34" charset="0"/>
                        </a:rPr>
                        <a:t>15:30-15:50</a:t>
                      </a:r>
                    </a:p>
                  </a:txBody>
                  <a:tcPr marL="23145" marR="23145" marT="11573" marB="11573" anchor="ctr">
                    <a:lnL w="12700" cap="flat" cmpd="sng" algn="ctr">
                      <a:noFill/>
                      <a:prstDash val="solid"/>
                      <a:round/>
                      <a:headEnd type="none" w="med" len="med"/>
                      <a:tailEnd type="none" w="med" len="med"/>
                    </a:lnL>
                    <a:lnR w="12700" cap="flat" cmpd="sng" algn="ctr">
                      <a:solidFill>
                        <a:srgbClr val="1D438F">
                          <a:alpha val="67451"/>
                        </a:srgbClr>
                      </a:solid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1100">
                          <a:effectLst/>
                          <a:latin typeface="Seravek" panose="020B0503040000020004" pitchFamily="34" charset="0"/>
                        </a:rPr>
                        <a:t>Future of international Research Infrastructure collaborations </a:t>
                      </a:r>
                    </a:p>
                  </a:txBody>
                  <a:tcPr marL="23145" marR="23145" marT="11573" marB="11573" anchor="ctr">
                    <a:lnL w="12700" cap="flat" cmpd="sng" algn="ctr">
                      <a:solidFill>
                        <a:srgbClr val="1D438F">
                          <a:alpha val="67451"/>
                        </a:srgbClr>
                      </a:solidFill>
                      <a:prstDash val="solid"/>
                      <a:round/>
                      <a:headEnd type="none" w="med" len="med"/>
                      <a:tailEnd type="none" w="med" len="med"/>
                    </a:lnL>
                    <a:lnR w="12700" cap="flat" cmpd="sng" algn="ctr">
                      <a:solidFill>
                        <a:srgbClr val="1D438F">
                          <a:alpha val="67451"/>
                        </a:srgbClr>
                      </a:solid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1100">
                          <a:effectLst/>
                          <a:latin typeface="Seravek" panose="020B0503040000020004" pitchFamily="34" charset="0"/>
                        </a:rPr>
                        <a:t> </a:t>
                      </a:r>
                    </a:p>
                  </a:txBody>
                  <a:tcPr marL="23145" marR="23145" marT="11573" marB="11573" anchor="ctr">
                    <a:lnL w="12700" cap="flat" cmpd="sng" algn="ctr">
                      <a:solidFill>
                        <a:srgbClr val="1D438F">
                          <a:alpha val="67451"/>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14465452"/>
                  </a:ext>
                </a:extLst>
              </a:tr>
              <a:tr h="92582">
                <a:tc>
                  <a:txBody>
                    <a:bodyPr/>
                    <a:lstStyle/>
                    <a:p>
                      <a:r>
                        <a:rPr lang="en-GB" sz="1100">
                          <a:effectLst/>
                          <a:latin typeface="Seravek" panose="020B0503040000020004" pitchFamily="34" charset="0"/>
                        </a:rPr>
                        <a:t>15:50-16:50</a:t>
                      </a:r>
                    </a:p>
                  </a:txBody>
                  <a:tcPr marL="23145" marR="23145" marT="11573" marB="11573" anchor="ctr">
                    <a:lnL w="12700" cap="flat" cmpd="sng" algn="ctr">
                      <a:noFill/>
                      <a:prstDash val="solid"/>
                      <a:round/>
                      <a:headEnd type="none" w="med" len="med"/>
                      <a:tailEnd type="none" w="med" len="med"/>
                    </a:lnL>
                    <a:lnR w="12700" cap="flat" cmpd="sng" algn="ctr">
                      <a:solidFill>
                        <a:srgbClr val="1D438F">
                          <a:alpha val="67451"/>
                        </a:srgbClr>
                      </a:solid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1100">
                          <a:effectLst/>
                          <a:latin typeface="Seravek" panose="020B0503040000020004" pitchFamily="34" charset="0"/>
                        </a:rPr>
                        <a:t>Panel discussion</a:t>
                      </a:r>
                    </a:p>
                  </a:txBody>
                  <a:tcPr marL="23145" marR="23145" marT="11573" marB="11573" anchor="ctr">
                    <a:lnL w="12700" cap="flat" cmpd="sng" algn="ctr">
                      <a:solidFill>
                        <a:srgbClr val="1D438F">
                          <a:alpha val="67451"/>
                        </a:srgbClr>
                      </a:solidFill>
                      <a:prstDash val="solid"/>
                      <a:round/>
                      <a:headEnd type="none" w="med" len="med"/>
                      <a:tailEnd type="none" w="med" len="med"/>
                    </a:lnL>
                    <a:lnR w="12700" cap="flat" cmpd="sng" algn="ctr">
                      <a:solidFill>
                        <a:srgbClr val="1D438F">
                          <a:alpha val="67451"/>
                        </a:srgbClr>
                      </a:solid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1100">
                          <a:effectLst/>
                          <a:latin typeface="Seravek" panose="020B0503040000020004" pitchFamily="34" charset="0"/>
                        </a:rPr>
                        <a:t> </a:t>
                      </a:r>
                    </a:p>
                  </a:txBody>
                  <a:tcPr marL="23145" marR="23145" marT="11573" marB="11573" anchor="ctr">
                    <a:lnL w="12700" cap="flat" cmpd="sng" algn="ctr">
                      <a:solidFill>
                        <a:srgbClr val="1D438F">
                          <a:alpha val="67451"/>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79390254"/>
                  </a:ext>
                </a:extLst>
              </a:tr>
              <a:tr h="162018">
                <a:tc>
                  <a:txBody>
                    <a:bodyPr/>
                    <a:lstStyle/>
                    <a:p>
                      <a:r>
                        <a:rPr lang="en-GB" sz="1100">
                          <a:effectLst/>
                          <a:latin typeface="Seravek" panose="020B0503040000020004" pitchFamily="34" charset="0"/>
                        </a:rPr>
                        <a:t>16:50-17:00</a:t>
                      </a:r>
                    </a:p>
                  </a:txBody>
                  <a:tcPr marL="23145" marR="23145" marT="11573" marB="11573" anchor="ctr">
                    <a:lnL w="12700" cap="flat" cmpd="sng" algn="ctr">
                      <a:noFill/>
                      <a:prstDash val="solid"/>
                      <a:round/>
                      <a:headEnd type="none" w="med" len="med"/>
                      <a:tailEnd type="none" w="med" len="med"/>
                    </a:lnL>
                    <a:lnR w="12700" cap="flat" cmpd="sng" algn="ctr">
                      <a:solidFill>
                        <a:srgbClr val="1D438F">
                          <a:alpha val="67451"/>
                        </a:srgbClr>
                      </a:solid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1100">
                          <a:effectLst/>
                          <a:latin typeface="Seravek" panose="020B0503040000020004" pitchFamily="34" charset="0"/>
                        </a:rPr>
                        <a:t>Conclusions and meeting close</a:t>
                      </a:r>
                    </a:p>
                  </a:txBody>
                  <a:tcPr marL="23145" marR="23145" marT="11573" marB="11573" anchor="ctr">
                    <a:lnL w="12700" cap="flat" cmpd="sng" algn="ctr">
                      <a:solidFill>
                        <a:srgbClr val="1D438F">
                          <a:alpha val="67451"/>
                        </a:srgbClr>
                      </a:solidFill>
                      <a:prstDash val="solid"/>
                      <a:round/>
                      <a:headEnd type="none" w="med" len="med"/>
                      <a:tailEnd type="none" w="med" len="med"/>
                    </a:lnL>
                    <a:lnR w="12700" cap="flat" cmpd="sng" algn="ctr">
                      <a:solidFill>
                        <a:srgbClr val="1D438F">
                          <a:alpha val="67451"/>
                        </a:srgbClr>
                      </a:solid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1100">
                          <a:effectLst/>
                          <a:latin typeface="Seravek" panose="020B0503040000020004" pitchFamily="34" charset="0"/>
                        </a:rPr>
                        <a:t>Susan Daenke</a:t>
                      </a:r>
                    </a:p>
                  </a:txBody>
                  <a:tcPr marL="23145" marR="23145" marT="11573" marB="11573" anchor="ctr">
                    <a:lnL w="12700" cap="flat" cmpd="sng" algn="ctr">
                      <a:solidFill>
                        <a:srgbClr val="1D438F">
                          <a:alpha val="67451"/>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solidFill>
                        <a:srgbClr val="1D438F">
                          <a:alpha val="67451"/>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11951568"/>
                  </a:ext>
                </a:extLst>
              </a:tr>
              <a:tr h="162018">
                <a:tc>
                  <a:txBody>
                    <a:bodyPr/>
                    <a:lstStyle/>
                    <a:p>
                      <a:r>
                        <a:rPr lang="en-GB" sz="1100">
                          <a:effectLst/>
                          <a:latin typeface="Seravek" panose="020B0503040000020004" pitchFamily="34" charset="0"/>
                        </a:rPr>
                        <a:t>17:00</a:t>
                      </a:r>
                    </a:p>
                  </a:txBody>
                  <a:tcPr marL="23145" marR="23145" marT="11573" marB="11573" anchor="ctr">
                    <a:lnL w="12700" cap="flat" cmpd="sng" algn="ctr">
                      <a:noFill/>
                      <a:prstDash val="solid"/>
                      <a:round/>
                      <a:headEnd type="none" w="med" len="med"/>
                      <a:tailEnd type="none" w="med" len="med"/>
                    </a:lnL>
                    <a:lnR w="12700" cap="flat" cmpd="sng" algn="ctr">
                      <a:solidFill>
                        <a:srgbClr val="1D438F">
                          <a:alpha val="67451"/>
                        </a:srgbClr>
                      </a:solid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1100">
                          <a:effectLst/>
                          <a:latin typeface="Seravek" panose="020B0503040000020004" pitchFamily="34" charset="0"/>
                        </a:rPr>
                        <a:t>Quiz and Conversation (+ Prizes!)</a:t>
                      </a:r>
                    </a:p>
                  </a:txBody>
                  <a:tcPr marL="23145" marR="23145" marT="11573" marB="11573" anchor="ctr">
                    <a:lnL w="12700" cap="flat" cmpd="sng" algn="ctr">
                      <a:solidFill>
                        <a:srgbClr val="1D438F">
                          <a:alpha val="67451"/>
                        </a:srgbClr>
                      </a:solidFill>
                      <a:prstDash val="solid"/>
                      <a:round/>
                      <a:headEnd type="none" w="med" len="med"/>
                      <a:tailEnd type="none" w="med" len="med"/>
                    </a:lnL>
                    <a:lnR w="12700" cap="flat" cmpd="sng" algn="ctr">
                      <a:solidFill>
                        <a:srgbClr val="1D438F">
                          <a:alpha val="67451"/>
                        </a:srgbClr>
                      </a:solid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GB" sz="1100">
                          <a:effectLst/>
                          <a:latin typeface="Seravek" panose="020B0503040000020004" pitchFamily="34" charset="0"/>
                        </a:rPr>
                        <a:t> </a:t>
                      </a:r>
                    </a:p>
                  </a:txBody>
                  <a:tcPr marL="23145" marR="23145" marT="11573" marB="11573" anchor="ctr">
                    <a:lnL w="12700" cap="flat" cmpd="sng" algn="ctr">
                      <a:solidFill>
                        <a:srgbClr val="1D438F">
                          <a:alpha val="67451"/>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D438F">
                          <a:alpha val="67451"/>
                        </a:srgb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43580279"/>
                  </a:ext>
                </a:extLst>
              </a:tr>
            </a:tbl>
          </a:graphicData>
        </a:graphic>
      </p:graphicFrame>
    </p:spTree>
    <p:extLst>
      <p:ext uri="{BB962C8B-B14F-4D97-AF65-F5344CB8AC3E}">
        <p14:creationId xmlns:p14="http://schemas.microsoft.com/office/powerpoint/2010/main" val="1739286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EE6601D-3B54-5F4F-85A0-07732429C484}"/>
              </a:ext>
            </a:extLst>
          </p:cNvPr>
          <p:cNvSpPr>
            <a:spLocks noGrp="1"/>
          </p:cNvSpPr>
          <p:nvPr>
            <p:ph type="title"/>
          </p:nvPr>
        </p:nvSpPr>
        <p:spPr>
          <a:xfrm>
            <a:off x="838200" y="0"/>
            <a:ext cx="10515600" cy="893379"/>
          </a:xfrm>
        </p:spPr>
        <p:txBody>
          <a:bodyPr anchor="ctr">
            <a:normAutofit/>
          </a:bodyPr>
          <a:lstStyle>
            <a:lvl1pPr algn="l">
              <a:defRPr sz="4400">
                <a:solidFill>
                  <a:schemeClr val="bg1"/>
                </a:solidFill>
              </a:defRPr>
            </a:lvl1pPr>
          </a:lstStyle>
          <a:p>
            <a:r>
              <a:rPr lang="en-US">
                <a:latin typeface="Seravek" panose="020B0503040000020004" pitchFamily="34" charset="0"/>
              </a:rPr>
              <a:t>Wonder Session and Quiz!</a:t>
            </a:r>
          </a:p>
        </p:txBody>
      </p:sp>
      <p:sp>
        <p:nvSpPr>
          <p:cNvPr id="13" name="Content Placeholder 4">
            <a:extLst>
              <a:ext uri="{FF2B5EF4-FFF2-40B4-BE49-F238E27FC236}">
                <a16:creationId xmlns:a16="http://schemas.microsoft.com/office/drawing/2014/main" id="{9FD3DCC9-B757-9C4C-8489-969A534A3232}"/>
              </a:ext>
            </a:extLst>
          </p:cNvPr>
          <p:cNvSpPr txBox="1">
            <a:spLocks/>
          </p:cNvSpPr>
          <p:nvPr/>
        </p:nvSpPr>
        <p:spPr>
          <a:xfrm>
            <a:off x="628650" y="1014985"/>
            <a:ext cx="4037943" cy="495604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1C448F"/>
              </a:buClr>
              <a:buFont typeface="System Font"/>
              <a:buChar char="⚬"/>
              <a:defRPr sz="2800" kern="1200">
                <a:solidFill>
                  <a:schemeClr val="tx1"/>
                </a:solidFill>
                <a:latin typeface="Seravek" panose="020B0503040000020004" pitchFamily="34" charset="0"/>
                <a:ea typeface="+mn-ea"/>
                <a:cs typeface="+mn-cs"/>
              </a:defRPr>
            </a:lvl1pPr>
            <a:lvl2pPr marL="685800" indent="-228600" algn="l" defTabSz="914400" rtl="0" eaLnBrk="1" latinLnBrk="0" hangingPunct="1">
              <a:lnSpc>
                <a:spcPct val="90000"/>
              </a:lnSpc>
              <a:spcBef>
                <a:spcPts val="500"/>
              </a:spcBef>
              <a:buClr>
                <a:srgbClr val="1C448F"/>
              </a:buClr>
              <a:buFont typeface="System Font"/>
              <a:buChar char="⚬"/>
              <a:defRPr sz="2400" kern="1200">
                <a:solidFill>
                  <a:schemeClr val="tx1"/>
                </a:solidFill>
                <a:latin typeface="Seravek" panose="020B0503040000020004" pitchFamily="34" charset="0"/>
                <a:ea typeface="+mn-ea"/>
                <a:cs typeface="+mn-cs"/>
              </a:defRPr>
            </a:lvl2pPr>
            <a:lvl3pPr marL="1143000" indent="-228600" algn="l" defTabSz="914400" rtl="0" eaLnBrk="1" latinLnBrk="0" hangingPunct="1">
              <a:lnSpc>
                <a:spcPct val="90000"/>
              </a:lnSpc>
              <a:spcBef>
                <a:spcPts val="500"/>
              </a:spcBef>
              <a:buClr>
                <a:srgbClr val="1C448F"/>
              </a:buClr>
              <a:buFont typeface="System Font"/>
              <a:buChar char="⚬"/>
              <a:defRPr sz="2000" kern="1200">
                <a:solidFill>
                  <a:schemeClr val="tx1"/>
                </a:solidFill>
                <a:latin typeface="Seravek" panose="020B0503040000020004" pitchFamily="34" charset="0"/>
                <a:ea typeface="+mn-ea"/>
                <a:cs typeface="+mn-cs"/>
              </a:defRPr>
            </a:lvl3pPr>
            <a:lvl4pPr marL="1600200" indent="-228600" algn="l" defTabSz="914400" rtl="0" eaLnBrk="1" latinLnBrk="0" hangingPunct="1">
              <a:lnSpc>
                <a:spcPct val="90000"/>
              </a:lnSpc>
              <a:spcBef>
                <a:spcPts val="500"/>
              </a:spcBef>
              <a:buClr>
                <a:srgbClr val="1C448F"/>
              </a:buClr>
              <a:buFont typeface="System Font"/>
              <a:buChar char="⚬"/>
              <a:defRPr sz="1800" kern="1200">
                <a:solidFill>
                  <a:schemeClr val="tx1"/>
                </a:solidFill>
                <a:latin typeface="Seravek" panose="020B0503040000020004" pitchFamily="34" charset="0"/>
                <a:ea typeface="+mn-ea"/>
                <a:cs typeface="+mn-cs"/>
              </a:defRPr>
            </a:lvl4pPr>
            <a:lvl5pPr marL="2057400" indent="-228600" algn="l" defTabSz="914400" rtl="0" eaLnBrk="1" latinLnBrk="0" hangingPunct="1">
              <a:lnSpc>
                <a:spcPct val="90000"/>
              </a:lnSpc>
              <a:spcBef>
                <a:spcPts val="500"/>
              </a:spcBef>
              <a:buClr>
                <a:srgbClr val="1C448F"/>
              </a:buClr>
              <a:buFont typeface="System Font"/>
              <a:buChar char="⚬"/>
              <a:defRPr sz="1800" kern="1200">
                <a:solidFill>
                  <a:schemeClr val="tx1"/>
                </a:solidFill>
                <a:latin typeface="Seravek" panose="020B050304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
                <a:srgbClr val="1C448F"/>
              </a:buClr>
              <a:buSzTx/>
              <a:buNone/>
              <a:tabLst/>
              <a:defRPr/>
            </a:pPr>
            <a:r>
              <a:rPr kumimoji="0" lang="en-US" sz="2800" b="0" i="0" u="none" strike="noStrike" kern="1200" cap="none" spc="0" normalizeH="0" baseline="0" noProof="0">
                <a:ln>
                  <a:noFill/>
                </a:ln>
                <a:solidFill>
                  <a:srgbClr val="595959"/>
                </a:solidFill>
                <a:effectLst/>
                <a:uLnTx/>
                <a:uFillTx/>
                <a:latin typeface="Seravek"/>
                <a:ea typeface="+mn-ea"/>
                <a:cs typeface="+mn-cs"/>
              </a:rPr>
              <a:t>Join us after the meeting at </a:t>
            </a:r>
            <a:r>
              <a:rPr kumimoji="0" lang="en-US" sz="2800" b="1" i="0" u="none" strike="noStrike" kern="1200" cap="none" spc="0" normalizeH="0" baseline="0" noProof="0">
                <a:ln>
                  <a:noFill/>
                </a:ln>
                <a:solidFill>
                  <a:srgbClr val="595959"/>
                </a:solidFill>
                <a:effectLst/>
                <a:uLnTx/>
                <a:uFillTx/>
                <a:latin typeface="Seravek"/>
                <a:ea typeface="+mn-ea"/>
                <a:cs typeface="+mn-cs"/>
              </a:rPr>
              <a:t>5pm CET </a:t>
            </a:r>
            <a:r>
              <a:rPr kumimoji="0" lang="en-US" sz="2800" b="0" i="0" u="none" strike="noStrike" kern="1200" cap="none" spc="0" normalizeH="0" baseline="0" noProof="0">
                <a:ln>
                  <a:noFill/>
                </a:ln>
                <a:solidFill>
                  <a:srgbClr val="595959"/>
                </a:solidFill>
                <a:effectLst/>
                <a:uLnTx/>
                <a:uFillTx/>
                <a:latin typeface="Seravek"/>
                <a:ea typeface="+mn-ea"/>
                <a:cs typeface="+mn-cs"/>
              </a:rPr>
              <a:t>for the Wonder social session</a:t>
            </a:r>
          </a:p>
          <a:p>
            <a:pPr marL="0" lvl="0" indent="0">
              <a:lnSpc>
                <a:spcPct val="150000"/>
              </a:lnSpc>
              <a:buNone/>
              <a:defRPr/>
            </a:pPr>
            <a:r>
              <a:rPr lang="en-US">
                <a:solidFill>
                  <a:srgbClr val="595959"/>
                </a:solidFill>
                <a:latin typeface="Seravek"/>
                <a:hlinkClick r:id="rId3"/>
              </a:rPr>
              <a:t>bit.ly/RIVISnet</a:t>
            </a:r>
            <a:r>
              <a:rPr lang="en-US">
                <a:solidFill>
                  <a:srgbClr val="595959"/>
                </a:solidFill>
                <a:latin typeface="Seravek"/>
              </a:rPr>
              <a:t> </a:t>
            </a:r>
            <a:endParaRPr kumimoji="0" lang="en-US" sz="2800" b="0" i="0" u="none" strike="noStrike" kern="1200" cap="none" spc="0" normalizeH="0" baseline="0" noProof="0">
              <a:ln>
                <a:noFill/>
              </a:ln>
              <a:solidFill>
                <a:srgbClr val="595959"/>
              </a:solidFill>
              <a:effectLst/>
              <a:uLnTx/>
              <a:uFillTx/>
              <a:latin typeface="Seravek"/>
              <a:ea typeface="+mn-ea"/>
              <a:cs typeface="+mn-cs"/>
            </a:endParaRPr>
          </a:p>
          <a:p>
            <a:pPr marL="0" marR="0" lvl="0" indent="0" algn="l" defTabSz="914400" rtl="0" eaLnBrk="1" fontAlgn="auto" latinLnBrk="0" hangingPunct="1">
              <a:lnSpc>
                <a:spcPct val="150000"/>
              </a:lnSpc>
              <a:spcBef>
                <a:spcPts val="1000"/>
              </a:spcBef>
              <a:spcAft>
                <a:spcPts val="0"/>
              </a:spcAft>
              <a:buClr>
                <a:srgbClr val="1C448F"/>
              </a:buClr>
              <a:buSzTx/>
              <a:buNone/>
              <a:tabLst/>
              <a:defRPr/>
            </a:pPr>
            <a:r>
              <a:rPr kumimoji="0" lang="en-US" sz="2800" b="0" i="0" u="none" strike="noStrike" kern="1200" cap="none" spc="0" normalizeH="0" baseline="0" noProof="0">
                <a:ln>
                  <a:noFill/>
                </a:ln>
                <a:solidFill>
                  <a:srgbClr val="595959"/>
                </a:solidFill>
                <a:effectLst/>
                <a:uLnTx/>
                <a:uFillTx/>
                <a:latin typeface="Seravek"/>
                <a:ea typeface="+mn-ea"/>
                <a:cs typeface="+mn-cs"/>
              </a:rPr>
              <a:t>Enjoy a quiz (+ Prizes!) and social space following the meeting</a:t>
            </a:r>
          </a:p>
        </p:txBody>
      </p:sp>
      <p:pic>
        <p:nvPicPr>
          <p:cNvPr id="2" name="Picture 1">
            <a:extLst>
              <a:ext uri="{FF2B5EF4-FFF2-40B4-BE49-F238E27FC236}">
                <a16:creationId xmlns:a16="http://schemas.microsoft.com/office/drawing/2014/main" id="{9AE659C8-6DFF-AD42-A51E-89D5F48F6E97}"/>
              </a:ext>
            </a:extLst>
          </p:cNvPr>
          <p:cNvPicPr>
            <a:picLocks noChangeAspect="1"/>
          </p:cNvPicPr>
          <p:nvPr/>
        </p:nvPicPr>
        <p:blipFill>
          <a:blip r:embed="rId4"/>
          <a:stretch>
            <a:fillRect/>
          </a:stretch>
        </p:blipFill>
        <p:spPr>
          <a:xfrm>
            <a:off x="4797024" y="1792298"/>
            <a:ext cx="7394976" cy="3693169"/>
          </a:xfrm>
          <a:prstGeom prst="rect">
            <a:avLst/>
          </a:prstGeom>
        </p:spPr>
      </p:pic>
    </p:spTree>
    <p:extLst>
      <p:ext uri="{BB962C8B-B14F-4D97-AF65-F5344CB8AC3E}">
        <p14:creationId xmlns:p14="http://schemas.microsoft.com/office/powerpoint/2010/main" val="3911691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BBDF98-D876-7A44-BB5C-C371D3141614}"/>
              </a:ext>
            </a:extLst>
          </p:cNvPr>
          <p:cNvSpPr>
            <a:spLocks noGrp="1"/>
          </p:cNvSpPr>
          <p:nvPr>
            <p:ph type="title"/>
          </p:nvPr>
        </p:nvSpPr>
        <p:spPr>
          <a:xfrm>
            <a:off x="628649" y="136525"/>
            <a:ext cx="9619321" cy="627801"/>
          </a:xfrm>
        </p:spPr>
        <p:txBody>
          <a:bodyPr>
            <a:normAutofit fontScale="90000"/>
          </a:bodyPr>
          <a:lstStyle/>
          <a:p>
            <a:r>
              <a:rPr lang="en-US"/>
              <a:t>RI-VIS – Increasing the visibility of Research Infrastructures</a:t>
            </a:r>
          </a:p>
        </p:txBody>
      </p:sp>
      <p:graphicFrame>
        <p:nvGraphicFramePr>
          <p:cNvPr id="4" name="Content Placeholder 1">
            <a:extLst>
              <a:ext uri="{FF2B5EF4-FFF2-40B4-BE49-F238E27FC236}">
                <a16:creationId xmlns:a16="http://schemas.microsoft.com/office/drawing/2014/main" id="{621A08F0-4711-544B-8AAD-06E6B8986B26}"/>
              </a:ext>
            </a:extLst>
          </p:cNvPr>
          <p:cNvGraphicFramePr>
            <a:graphicFrameLocks noGrp="1"/>
          </p:cNvGraphicFramePr>
          <p:nvPr>
            <p:ph idx="1"/>
          </p:nvPr>
        </p:nvGraphicFramePr>
        <p:xfrm>
          <a:off x="650262" y="1077685"/>
          <a:ext cx="10891475" cy="50663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7953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6A4585B-1B69-504A-9C74-85B28566F1D0}"/>
              </a:ext>
            </a:extLst>
          </p:cNvPr>
          <p:cNvSpPr/>
          <p:nvPr/>
        </p:nvSpPr>
        <p:spPr>
          <a:xfrm>
            <a:off x="0" y="0"/>
            <a:ext cx="12192000" cy="61531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2">
            <a:extLst>
              <a:ext uri="{FF2B5EF4-FFF2-40B4-BE49-F238E27FC236}">
                <a16:creationId xmlns:a16="http://schemas.microsoft.com/office/drawing/2014/main" id="{045EE686-D6D8-064A-8BD4-9BB2FAE7E3B2}"/>
              </a:ext>
            </a:extLst>
          </p:cNvPr>
          <p:cNvSpPr txBox="1">
            <a:spLocks/>
          </p:cNvSpPr>
          <p:nvPr/>
        </p:nvSpPr>
        <p:spPr>
          <a:xfrm>
            <a:off x="628649" y="136525"/>
            <a:ext cx="9619321" cy="62780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kern="1200">
                <a:solidFill>
                  <a:schemeClr val="bg1"/>
                </a:solidFill>
                <a:latin typeface="Seravek" panose="020B0503040000020004" pitchFamily="34" charset="0"/>
                <a:ea typeface="+mj-ea"/>
                <a:cs typeface="+mj-cs"/>
              </a:defRPr>
            </a:lvl1pPr>
          </a:lstStyle>
          <a:p>
            <a:r>
              <a:rPr lang="en-US" sz="3200">
                <a:latin typeface="Seravek"/>
              </a:rPr>
              <a:t>RI-VIS Project Partners</a:t>
            </a:r>
          </a:p>
        </p:txBody>
      </p:sp>
      <p:pic>
        <p:nvPicPr>
          <p:cNvPr id="12" name="Content Placeholder 4">
            <a:extLst>
              <a:ext uri="{FF2B5EF4-FFF2-40B4-BE49-F238E27FC236}">
                <a16:creationId xmlns:a16="http://schemas.microsoft.com/office/drawing/2014/main" id="{AD95C6F0-28BA-8543-9638-17985378CFE9}"/>
              </a:ext>
            </a:extLst>
          </p:cNvPr>
          <p:cNvPicPr>
            <a:picLocks/>
          </p:cNvPicPr>
          <p:nvPr/>
        </p:nvPicPr>
        <p:blipFill>
          <a:blip r:embed="rId3"/>
          <a:stretch>
            <a:fillRect/>
          </a:stretch>
        </p:blipFill>
        <p:spPr>
          <a:xfrm>
            <a:off x="4973433" y="1001486"/>
            <a:ext cx="5152457" cy="5152457"/>
          </a:xfrm>
          <a:prstGeom prst="rect">
            <a:avLst/>
          </a:prstGeom>
        </p:spPr>
      </p:pic>
      <p:sp>
        <p:nvSpPr>
          <p:cNvPr id="13" name="TextBox 12">
            <a:extLst>
              <a:ext uri="{FF2B5EF4-FFF2-40B4-BE49-F238E27FC236}">
                <a16:creationId xmlns:a16="http://schemas.microsoft.com/office/drawing/2014/main" id="{97E1A057-6B23-7B44-BDC3-F620CB00CCA3}"/>
              </a:ext>
            </a:extLst>
          </p:cNvPr>
          <p:cNvSpPr txBox="1"/>
          <p:nvPr/>
        </p:nvSpPr>
        <p:spPr>
          <a:xfrm>
            <a:off x="1148861" y="2004646"/>
            <a:ext cx="3710522"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solidFill>
                  <a:schemeClr val="bg1"/>
                </a:solidFill>
              </a:rPr>
              <a:t>Domains represented:</a:t>
            </a:r>
            <a:endParaRPr lang="en-GB" sz="2000">
              <a:solidFill>
                <a:schemeClr val="bg1"/>
              </a:solidFill>
              <a:cs typeface="Calibri"/>
            </a:endParaRPr>
          </a:p>
          <a:p>
            <a:r>
              <a:rPr lang="en-GB" sz="2000">
                <a:solidFill>
                  <a:schemeClr val="bg1"/>
                </a:solidFill>
              </a:rPr>
              <a:t>Life sciences</a:t>
            </a:r>
            <a:endParaRPr lang="en-GB" sz="2000">
              <a:solidFill>
                <a:schemeClr val="bg1"/>
              </a:solidFill>
              <a:cs typeface="Calibri"/>
            </a:endParaRPr>
          </a:p>
          <a:p>
            <a:r>
              <a:rPr lang="en-GB" sz="2000">
                <a:solidFill>
                  <a:schemeClr val="bg1"/>
                </a:solidFill>
                <a:cs typeface="Calibri"/>
              </a:rPr>
              <a:t>Environment</a:t>
            </a:r>
          </a:p>
          <a:p>
            <a:r>
              <a:rPr lang="en-GB" sz="2000">
                <a:solidFill>
                  <a:schemeClr val="bg1"/>
                </a:solidFill>
                <a:cs typeface="Calibri"/>
              </a:rPr>
              <a:t>Social science</a:t>
            </a:r>
          </a:p>
          <a:p>
            <a:endParaRPr lang="en-GB" sz="2000">
              <a:solidFill>
                <a:schemeClr val="bg1"/>
              </a:solidFill>
              <a:cs typeface="Calibri"/>
            </a:endParaRPr>
          </a:p>
          <a:p>
            <a:r>
              <a:rPr lang="en-GB" sz="2000">
                <a:solidFill>
                  <a:schemeClr val="bg1"/>
                </a:solidFill>
                <a:cs typeface="Calibri"/>
              </a:rPr>
              <a:t>349 network partners</a:t>
            </a:r>
          </a:p>
          <a:p>
            <a:r>
              <a:rPr lang="en-GB" sz="2000">
                <a:solidFill>
                  <a:schemeClr val="bg1"/>
                </a:solidFill>
                <a:cs typeface="Calibri"/>
              </a:rPr>
              <a:t>31 countries</a:t>
            </a:r>
          </a:p>
          <a:p>
            <a:endParaRPr lang="en-GB" sz="2000">
              <a:solidFill>
                <a:schemeClr val="bg1"/>
              </a:solidFill>
              <a:cs typeface="Calibri"/>
            </a:endParaRPr>
          </a:p>
          <a:p>
            <a:r>
              <a:rPr lang="en-GB" sz="2000" b="1">
                <a:solidFill>
                  <a:schemeClr val="bg1"/>
                </a:solidFill>
                <a:cs typeface="Calibri"/>
              </a:rPr>
              <a:t>Activities and results applicable to all domains</a:t>
            </a:r>
          </a:p>
        </p:txBody>
      </p:sp>
    </p:spTree>
    <p:extLst>
      <p:ext uri="{BB962C8B-B14F-4D97-AF65-F5344CB8AC3E}">
        <p14:creationId xmlns:p14="http://schemas.microsoft.com/office/powerpoint/2010/main" val="232688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BBDF98-D876-7A44-BB5C-C371D3141614}"/>
              </a:ext>
            </a:extLst>
          </p:cNvPr>
          <p:cNvSpPr>
            <a:spLocks noGrp="1"/>
          </p:cNvSpPr>
          <p:nvPr>
            <p:ph type="title"/>
          </p:nvPr>
        </p:nvSpPr>
        <p:spPr/>
        <p:txBody>
          <a:bodyPr/>
          <a:lstStyle/>
          <a:p>
            <a:r>
              <a:rPr lang="en-US">
                <a:latin typeface="Seravek"/>
              </a:rPr>
              <a:t>The RI-VIS Project</a:t>
            </a:r>
            <a:endParaRPr lang="en-US"/>
          </a:p>
        </p:txBody>
      </p:sp>
      <p:graphicFrame>
        <p:nvGraphicFramePr>
          <p:cNvPr id="4" name="Content Placeholder 1">
            <a:extLst>
              <a:ext uri="{FF2B5EF4-FFF2-40B4-BE49-F238E27FC236}">
                <a16:creationId xmlns:a16="http://schemas.microsoft.com/office/drawing/2014/main" id="{621A08F0-4711-544B-8AAD-06E6B8986B26}"/>
              </a:ext>
            </a:extLst>
          </p:cNvPr>
          <p:cNvGraphicFramePr>
            <a:graphicFrameLocks noGrp="1"/>
          </p:cNvGraphicFramePr>
          <p:nvPr>
            <p:ph idx="1"/>
            <p:extLst>
              <p:ext uri="{D42A27DB-BD31-4B8C-83A1-F6EECF244321}">
                <p14:modId xmlns:p14="http://schemas.microsoft.com/office/powerpoint/2010/main" val="2138033664"/>
              </p:ext>
            </p:extLst>
          </p:nvPr>
        </p:nvGraphicFramePr>
        <p:xfrm>
          <a:off x="629481" y="1653803"/>
          <a:ext cx="5148766" cy="38939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55" name="Content Placeholder 1">
            <a:extLst>
              <a:ext uri="{FF2B5EF4-FFF2-40B4-BE49-F238E27FC236}">
                <a16:creationId xmlns:a16="http://schemas.microsoft.com/office/drawing/2014/main" id="{7BDF4F24-7120-48E5-A3A6-E10A42CFE16B}"/>
              </a:ext>
            </a:extLst>
          </p:cNvPr>
          <p:cNvGraphicFramePr>
            <a:graphicFrameLocks noGrp="1"/>
          </p:cNvGraphicFramePr>
          <p:nvPr/>
        </p:nvGraphicFramePr>
        <p:xfrm>
          <a:off x="6414957" y="1654154"/>
          <a:ext cx="5146658" cy="389357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577" name="Rectangle 1576">
            <a:extLst>
              <a:ext uri="{FF2B5EF4-FFF2-40B4-BE49-F238E27FC236}">
                <a16:creationId xmlns:a16="http://schemas.microsoft.com/office/drawing/2014/main" id="{578432D4-D14F-46C9-B298-026FE4C1B986}"/>
              </a:ext>
            </a:extLst>
          </p:cNvPr>
          <p:cNvSpPr/>
          <p:nvPr/>
        </p:nvSpPr>
        <p:spPr>
          <a:xfrm>
            <a:off x="629364" y="917743"/>
            <a:ext cx="5151383" cy="665677"/>
          </a:xfrm>
          <a:prstGeom prst="rect">
            <a:avLst/>
          </a:prstGeom>
        </p:spPr>
        <p:txBody>
          <a:bodyPr wrap="square" lIns="91440" tIns="45720" rIns="91440" bIns="45720" anchor="ctr">
            <a:noAutofit/>
          </a:bodyPr>
          <a:lstStyle/>
          <a:p>
            <a:pPr>
              <a:lnSpc>
                <a:spcPts val="2400"/>
              </a:lnSpc>
            </a:pPr>
            <a:r>
              <a:rPr lang="en-GB" sz="2800">
                <a:solidFill>
                  <a:srgbClr val="12A8E0"/>
                </a:solidFill>
                <a:latin typeface="Verdana"/>
                <a:ea typeface="Verdana"/>
                <a:cs typeface="Verdana"/>
                <a:sym typeface="Wingdings" panose="05000000000000000000" pitchFamily="2" charset="2"/>
              </a:rPr>
              <a:t>Why we need RI-VIS</a:t>
            </a:r>
            <a:endParaRPr lang="en-US"/>
          </a:p>
        </p:txBody>
      </p:sp>
      <p:sp>
        <p:nvSpPr>
          <p:cNvPr id="1994" name="Rectangle 1993">
            <a:extLst>
              <a:ext uri="{FF2B5EF4-FFF2-40B4-BE49-F238E27FC236}">
                <a16:creationId xmlns:a16="http://schemas.microsoft.com/office/drawing/2014/main" id="{F2730015-08AC-449B-9531-8E4AB1EE3645}"/>
              </a:ext>
            </a:extLst>
          </p:cNvPr>
          <p:cNvSpPr/>
          <p:nvPr/>
        </p:nvSpPr>
        <p:spPr>
          <a:xfrm>
            <a:off x="6413937" y="917742"/>
            <a:ext cx="5151383" cy="665677"/>
          </a:xfrm>
          <a:prstGeom prst="rect">
            <a:avLst/>
          </a:prstGeom>
        </p:spPr>
        <p:txBody>
          <a:bodyPr wrap="square" lIns="91440" tIns="45720" rIns="91440" bIns="45720" anchor="ctr">
            <a:noAutofit/>
          </a:bodyPr>
          <a:lstStyle/>
          <a:p>
            <a:pPr>
              <a:lnSpc>
                <a:spcPts val="2400"/>
              </a:lnSpc>
            </a:pPr>
            <a:r>
              <a:rPr lang="en-GB" sz="2800">
                <a:solidFill>
                  <a:srgbClr val="12A8E0"/>
                </a:solidFill>
                <a:latin typeface="Verdana"/>
                <a:ea typeface="Verdana"/>
                <a:cs typeface="Verdana"/>
                <a:sym typeface="Wingdings" panose="05000000000000000000" pitchFamily="2" charset="2"/>
              </a:rPr>
              <a:t>What RI-VIS does</a:t>
            </a:r>
            <a:endParaRPr lang="en-US"/>
          </a:p>
        </p:txBody>
      </p:sp>
    </p:spTree>
    <p:extLst>
      <p:ext uri="{BB962C8B-B14F-4D97-AF65-F5344CB8AC3E}">
        <p14:creationId xmlns:p14="http://schemas.microsoft.com/office/powerpoint/2010/main" val="1702197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BBDF98-D876-7A44-BB5C-C371D3141614}"/>
              </a:ext>
            </a:extLst>
          </p:cNvPr>
          <p:cNvSpPr>
            <a:spLocks noGrp="1"/>
          </p:cNvSpPr>
          <p:nvPr>
            <p:ph type="title"/>
          </p:nvPr>
        </p:nvSpPr>
        <p:spPr/>
        <p:txBody>
          <a:bodyPr/>
          <a:lstStyle/>
          <a:p>
            <a:r>
              <a:rPr lang="en-US">
                <a:latin typeface="Seravek"/>
              </a:rPr>
              <a:t>RI-VIS Achievements</a:t>
            </a:r>
            <a:endParaRPr lang="en-US"/>
          </a:p>
        </p:txBody>
      </p:sp>
      <p:pic>
        <p:nvPicPr>
          <p:cNvPr id="14" name="Picture 4" descr="A picture containing table&#10;&#10;Description automatically generated">
            <a:extLst>
              <a:ext uri="{FF2B5EF4-FFF2-40B4-BE49-F238E27FC236}">
                <a16:creationId xmlns:a16="http://schemas.microsoft.com/office/drawing/2014/main" id="{9FEED3D9-CE35-254F-9A38-607EC571026D}"/>
              </a:ext>
            </a:extLst>
          </p:cNvPr>
          <p:cNvPicPr>
            <a:picLocks noChangeAspect="1"/>
          </p:cNvPicPr>
          <p:nvPr/>
        </p:nvPicPr>
        <p:blipFill>
          <a:blip r:embed="rId2"/>
          <a:stretch>
            <a:fillRect/>
          </a:stretch>
        </p:blipFill>
        <p:spPr>
          <a:xfrm>
            <a:off x="6025057" y="1127205"/>
            <a:ext cx="4750740" cy="2678356"/>
          </a:xfrm>
          <a:prstGeom prst="rect">
            <a:avLst/>
          </a:prstGeom>
        </p:spPr>
      </p:pic>
      <p:pic>
        <p:nvPicPr>
          <p:cNvPr id="16" name="Picture 4">
            <a:extLst>
              <a:ext uri="{FF2B5EF4-FFF2-40B4-BE49-F238E27FC236}">
                <a16:creationId xmlns:a16="http://schemas.microsoft.com/office/drawing/2014/main" id="{292D2E3F-898F-2848-9462-9BFC704F44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3218" y="1451803"/>
            <a:ext cx="2705545" cy="202915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a:extLst>
              <a:ext uri="{FF2B5EF4-FFF2-40B4-BE49-F238E27FC236}">
                <a16:creationId xmlns:a16="http://schemas.microsoft.com/office/drawing/2014/main" id="{9CB5025D-25D8-B747-840E-26BEB884F1B4}"/>
              </a:ext>
            </a:extLst>
          </p:cNvPr>
          <p:cNvPicPr>
            <a:picLocks noChangeAspect="1"/>
          </p:cNvPicPr>
          <p:nvPr/>
        </p:nvPicPr>
        <p:blipFill rotWithShape="1">
          <a:blip r:embed="rId4"/>
          <a:srcRect r="1" b="12336"/>
          <a:stretch/>
        </p:blipFill>
        <p:spPr>
          <a:xfrm>
            <a:off x="8140175" y="3468916"/>
            <a:ext cx="3423175" cy="2775859"/>
          </a:xfrm>
          <a:prstGeom prst="rect">
            <a:avLst/>
          </a:prstGeom>
        </p:spPr>
      </p:pic>
      <p:pic>
        <p:nvPicPr>
          <p:cNvPr id="19" name="Picture 18" descr="Graphical user interface, website&#10;&#10;Description automatically generated">
            <a:extLst>
              <a:ext uri="{FF2B5EF4-FFF2-40B4-BE49-F238E27FC236}">
                <a16:creationId xmlns:a16="http://schemas.microsoft.com/office/drawing/2014/main" id="{732EC666-0C11-E94A-B5E0-D5D0BD693DA0}"/>
              </a:ext>
            </a:extLst>
          </p:cNvPr>
          <p:cNvPicPr>
            <a:picLocks noChangeAspect="1"/>
          </p:cNvPicPr>
          <p:nvPr/>
        </p:nvPicPr>
        <p:blipFill>
          <a:blip r:embed="rId5"/>
          <a:stretch>
            <a:fillRect/>
          </a:stretch>
        </p:blipFill>
        <p:spPr>
          <a:xfrm>
            <a:off x="0" y="1615385"/>
            <a:ext cx="4438294" cy="2601437"/>
          </a:xfrm>
          <a:prstGeom prst="rect">
            <a:avLst/>
          </a:prstGeom>
        </p:spPr>
      </p:pic>
      <p:pic>
        <p:nvPicPr>
          <p:cNvPr id="1026" name="Picture 2" descr="Card image cap">
            <a:extLst>
              <a:ext uri="{FF2B5EF4-FFF2-40B4-BE49-F238E27FC236}">
                <a16:creationId xmlns:a16="http://schemas.microsoft.com/office/drawing/2014/main" id="{56723F26-A6D9-614A-8FBA-87BB5266D6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0126" y="3450033"/>
            <a:ext cx="2854640" cy="28546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a:extLst>
              <a:ext uri="{FF2B5EF4-FFF2-40B4-BE49-F238E27FC236}">
                <a16:creationId xmlns:a16="http://schemas.microsoft.com/office/drawing/2014/main" id="{AF73C2D7-A8EE-1F49-B25C-307C2F4107A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0441" t="59708" b="11025"/>
          <a:stretch/>
        </p:blipFill>
        <p:spPr bwMode="auto">
          <a:xfrm>
            <a:off x="3397325" y="1014985"/>
            <a:ext cx="2775815" cy="16392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7E74AE80-A6A6-4E4F-B89A-61FC49963AF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823" r="942" b="-2"/>
          <a:stretch/>
        </p:blipFill>
        <p:spPr bwMode="auto">
          <a:xfrm>
            <a:off x="1292592" y="3850061"/>
            <a:ext cx="2362121" cy="2454612"/>
          </a:xfrm>
          <a:prstGeom prst="rect">
            <a:avLst/>
          </a:prstGeom>
          <a:ln>
            <a:solidFill>
              <a:schemeClr val="accent1"/>
            </a:solidFill>
          </a:ln>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5B9B8239-6546-C045-B192-9E7B0C03F30A}"/>
              </a:ext>
            </a:extLst>
          </p:cNvPr>
          <p:cNvSpPr/>
          <p:nvPr/>
        </p:nvSpPr>
        <p:spPr>
          <a:xfrm>
            <a:off x="557078" y="4925288"/>
            <a:ext cx="10935957" cy="466895"/>
          </a:xfrm>
          <a:prstGeom prst="rect">
            <a:avLst/>
          </a:prstGeom>
          <a:solidFill>
            <a:schemeClr val="bg1"/>
          </a:solidFill>
          <a:ln>
            <a:solidFill>
              <a:schemeClr val="accent1"/>
            </a:solidFill>
          </a:ln>
        </p:spPr>
        <p:txBody>
          <a:bodyPr wrap="square" lIns="91440" tIns="45720" rIns="91440" bIns="45720" anchor="ctr">
            <a:noAutofit/>
          </a:bodyPr>
          <a:lstStyle/>
          <a:p>
            <a:pPr algn="ctr">
              <a:lnSpc>
                <a:spcPts val="2400"/>
              </a:lnSpc>
            </a:pPr>
            <a:r>
              <a:rPr lang="en-GB" sz="2000">
                <a:solidFill>
                  <a:srgbClr val="54585A"/>
                </a:solidFill>
                <a:latin typeface="Verdana"/>
                <a:ea typeface="Verdana"/>
                <a:cs typeface="Verdana"/>
                <a:sym typeface="Wingdings" panose="05000000000000000000" pitchFamily="2" charset="2"/>
              </a:rPr>
              <a:t>All RI-VIS resources can be found at -</a:t>
            </a:r>
            <a:r>
              <a:rPr lang="en-GB" sz="2000">
                <a:solidFill>
                  <a:srgbClr val="12A8E0"/>
                </a:solidFill>
                <a:latin typeface="Verdana"/>
                <a:ea typeface="Verdana"/>
                <a:cs typeface="Verdana"/>
                <a:sym typeface="Wingdings" panose="05000000000000000000" pitchFamily="2" charset="2"/>
              </a:rPr>
              <a:t> </a:t>
            </a:r>
            <a:r>
              <a:rPr lang="en-GB" sz="2000" err="1">
                <a:solidFill>
                  <a:srgbClr val="12A8E0"/>
                </a:solidFill>
                <a:latin typeface="Verdana"/>
                <a:ea typeface="Verdana"/>
                <a:cs typeface="Verdana"/>
                <a:sym typeface="Wingdings" panose="05000000000000000000" pitchFamily="2" charset="2"/>
              </a:rPr>
              <a:t>bit.ly</a:t>
            </a:r>
            <a:r>
              <a:rPr lang="en-GB" sz="2000">
                <a:solidFill>
                  <a:srgbClr val="12A8E0"/>
                </a:solidFill>
                <a:latin typeface="Verdana"/>
                <a:ea typeface="Verdana"/>
                <a:cs typeface="Verdana"/>
                <a:sym typeface="Wingdings" panose="05000000000000000000" pitchFamily="2" charset="2"/>
              </a:rPr>
              <a:t>/</a:t>
            </a:r>
            <a:r>
              <a:rPr lang="en-GB" sz="2000" err="1">
                <a:solidFill>
                  <a:srgbClr val="12A8E0"/>
                </a:solidFill>
                <a:latin typeface="Verdana"/>
                <a:ea typeface="Verdana"/>
                <a:cs typeface="Verdana"/>
                <a:sym typeface="Wingdings" panose="05000000000000000000" pitchFamily="2" charset="2"/>
              </a:rPr>
              <a:t>ri</a:t>
            </a:r>
            <a:r>
              <a:rPr lang="en-GB" sz="2000">
                <a:solidFill>
                  <a:srgbClr val="12A8E0"/>
                </a:solidFill>
                <a:latin typeface="Verdana"/>
                <a:ea typeface="Verdana"/>
                <a:cs typeface="Verdana"/>
                <a:sym typeface="Wingdings" panose="05000000000000000000" pitchFamily="2" charset="2"/>
              </a:rPr>
              <a:t>-vis-resources</a:t>
            </a:r>
            <a:endParaRPr lang="en-US" sz="2000">
              <a:solidFill>
                <a:srgbClr val="12A8E0"/>
              </a:solidFill>
              <a:latin typeface="Verdana"/>
              <a:ea typeface="Verdana"/>
              <a:cs typeface="Verdana"/>
            </a:endParaRPr>
          </a:p>
        </p:txBody>
      </p:sp>
    </p:spTree>
    <p:extLst>
      <p:ext uri="{BB962C8B-B14F-4D97-AF65-F5344CB8AC3E}">
        <p14:creationId xmlns:p14="http://schemas.microsoft.com/office/powerpoint/2010/main" val="271164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EE6601D-3B54-5F4F-85A0-07732429C484}"/>
              </a:ext>
            </a:extLst>
          </p:cNvPr>
          <p:cNvSpPr>
            <a:spLocks noGrp="1"/>
          </p:cNvSpPr>
          <p:nvPr>
            <p:ph type="title"/>
          </p:nvPr>
        </p:nvSpPr>
        <p:spPr>
          <a:xfrm>
            <a:off x="838200" y="0"/>
            <a:ext cx="10515600" cy="893379"/>
          </a:xfrm>
        </p:spPr>
        <p:txBody>
          <a:bodyPr anchor="ctr">
            <a:normAutofit/>
          </a:bodyPr>
          <a:lstStyle>
            <a:lvl1pPr algn="l">
              <a:defRPr sz="4400">
                <a:solidFill>
                  <a:schemeClr val="bg1"/>
                </a:solidFill>
              </a:defRPr>
            </a:lvl1pPr>
          </a:lstStyle>
          <a:p>
            <a:r>
              <a:rPr lang="en-US">
                <a:latin typeface="Seravek" panose="020B0503040000020004" pitchFamily="34" charset="0"/>
              </a:rPr>
              <a:t>Welcome and Overview</a:t>
            </a:r>
          </a:p>
        </p:txBody>
      </p:sp>
      <p:sp>
        <p:nvSpPr>
          <p:cNvPr id="13" name="Content Placeholder 4">
            <a:extLst>
              <a:ext uri="{FF2B5EF4-FFF2-40B4-BE49-F238E27FC236}">
                <a16:creationId xmlns:a16="http://schemas.microsoft.com/office/drawing/2014/main" id="{9FD3DCC9-B757-9C4C-8489-969A534A3232}"/>
              </a:ext>
            </a:extLst>
          </p:cNvPr>
          <p:cNvSpPr txBox="1">
            <a:spLocks/>
          </p:cNvSpPr>
          <p:nvPr/>
        </p:nvSpPr>
        <p:spPr>
          <a:xfrm>
            <a:off x="628650" y="1014985"/>
            <a:ext cx="10975086" cy="495604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1C448F"/>
              </a:buClr>
              <a:buFont typeface="System Font"/>
              <a:buChar char="⚬"/>
              <a:defRPr sz="2800" kern="1200">
                <a:solidFill>
                  <a:schemeClr val="tx1"/>
                </a:solidFill>
                <a:latin typeface="Seravek" panose="020B0503040000020004" pitchFamily="34" charset="0"/>
                <a:ea typeface="+mn-ea"/>
                <a:cs typeface="+mn-cs"/>
              </a:defRPr>
            </a:lvl1pPr>
            <a:lvl2pPr marL="685800" indent="-228600" algn="l" defTabSz="914400" rtl="0" eaLnBrk="1" latinLnBrk="0" hangingPunct="1">
              <a:lnSpc>
                <a:spcPct val="90000"/>
              </a:lnSpc>
              <a:spcBef>
                <a:spcPts val="500"/>
              </a:spcBef>
              <a:buClr>
                <a:srgbClr val="1C448F"/>
              </a:buClr>
              <a:buFont typeface="System Font"/>
              <a:buChar char="⚬"/>
              <a:defRPr sz="2400" kern="1200">
                <a:solidFill>
                  <a:schemeClr val="tx1"/>
                </a:solidFill>
                <a:latin typeface="Seravek" panose="020B0503040000020004" pitchFamily="34" charset="0"/>
                <a:ea typeface="+mn-ea"/>
                <a:cs typeface="+mn-cs"/>
              </a:defRPr>
            </a:lvl2pPr>
            <a:lvl3pPr marL="1143000" indent="-228600" algn="l" defTabSz="914400" rtl="0" eaLnBrk="1" latinLnBrk="0" hangingPunct="1">
              <a:lnSpc>
                <a:spcPct val="90000"/>
              </a:lnSpc>
              <a:spcBef>
                <a:spcPts val="500"/>
              </a:spcBef>
              <a:buClr>
                <a:srgbClr val="1C448F"/>
              </a:buClr>
              <a:buFont typeface="System Font"/>
              <a:buChar char="⚬"/>
              <a:defRPr sz="2000" kern="1200">
                <a:solidFill>
                  <a:schemeClr val="tx1"/>
                </a:solidFill>
                <a:latin typeface="Seravek" panose="020B0503040000020004" pitchFamily="34" charset="0"/>
                <a:ea typeface="+mn-ea"/>
                <a:cs typeface="+mn-cs"/>
              </a:defRPr>
            </a:lvl3pPr>
            <a:lvl4pPr marL="1600200" indent="-228600" algn="l" defTabSz="914400" rtl="0" eaLnBrk="1" latinLnBrk="0" hangingPunct="1">
              <a:lnSpc>
                <a:spcPct val="90000"/>
              </a:lnSpc>
              <a:spcBef>
                <a:spcPts val="500"/>
              </a:spcBef>
              <a:buClr>
                <a:srgbClr val="1C448F"/>
              </a:buClr>
              <a:buFont typeface="System Font"/>
              <a:buChar char="⚬"/>
              <a:defRPr sz="1800" kern="1200">
                <a:solidFill>
                  <a:schemeClr val="tx1"/>
                </a:solidFill>
                <a:latin typeface="Seravek" panose="020B0503040000020004" pitchFamily="34" charset="0"/>
                <a:ea typeface="+mn-ea"/>
                <a:cs typeface="+mn-cs"/>
              </a:defRPr>
            </a:lvl4pPr>
            <a:lvl5pPr marL="2057400" indent="-228600" algn="l" defTabSz="914400" rtl="0" eaLnBrk="1" latinLnBrk="0" hangingPunct="1">
              <a:lnSpc>
                <a:spcPct val="90000"/>
              </a:lnSpc>
              <a:spcBef>
                <a:spcPts val="500"/>
              </a:spcBef>
              <a:buClr>
                <a:srgbClr val="1C448F"/>
              </a:buClr>
              <a:buFont typeface="System Font"/>
              <a:buChar char="⚬"/>
              <a:defRPr sz="1800" kern="1200">
                <a:solidFill>
                  <a:schemeClr val="tx1"/>
                </a:solidFill>
                <a:latin typeface="Seravek" panose="020B050304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
                <a:srgbClr val="1C448F"/>
              </a:buClr>
              <a:buSzTx/>
              <a:buNone/>
              <a:tabLst/>
              <a:defRPr/>
            </a:pPr>
            <a:r>
              <a:rPr kumimoji="0" lang="en-US" sz="2800" b="0" i="0" u="none" strike="noStrike" kern="1200" cap="none" spc="0" normalizeH="0" baseline="0" noProof="0">
                <a:ln>
                  <a:noFill/>
                </a:ln>
                <a:solidFill>
                  <a:srgbClr val="595959"/>
                </a:solidFill>
                <a:effectLst/>
                <a:uLnTx/>
                <a:uFillTx/>
                <a:latin typeface="Seravek"/>
                <a:ea typeface="+mn-ea"/>
                <a:cs typeface="+mn-cs"/>
              </a:rPr>
              <a:t>RI-VIS </a:t>
            </a:r>
            <a:r>
              <a:rPr lang="en-US">
                <a:solidFill>
                  <a:srgbClr val="595959"/>
                </a:solidFill>
                <a:latin typeface="Seravek"/>
              </a:rPr>
              <a:t>Project Success Stories</a:t>
            </a:r>
            <a:r>
              <a:rPr kumimoji="0" lang="en-US" sz="2800" b="0" i="0" u="none" strike="noStrike" kern="1200" cap="none" spc="0" normalizeH="0" baseline="0" noProof="0">
                <a:ln>
                  <a:noFill/>
                </a:ln>
                <a:solidFill>
                  <a:srgbClr val="595959"/>
                </a:solidFill>
                <a:effectLst/>
                <a:uLnTx/>
                <a:uFillTx/>
                <a:latin typeface="Seravek"/>
                <a:ea typeface="+mn-ea"/>
                <a:cs typeface="+mn-cs"/>
              </a:rPr>
              <a:t>:</a:t>
            </a:r>
          </a:p>
          <a:p>
            <a:pPr>
              <a:lnSpc>
                <a:spcPct val="150000"/>
              </a:lnSpc>
              <a:defRPr/>
            </a:pPr>
            <a:r>
              <a:rPr lang="en-US">
                <a:solidFill>
                  <a:srgbClr val="595959"/>
                </a:solidFill>
                <a:latin typeface="Seravek"/>
              </a:rPr>
              <a:t>White paper </a:t>
            </a:r>
            <a:r>
              <a:rPr lang="en-US">
                <a:solidFill>
                  <a:schemeClr val="tx1">
                    <a:lumMod val="65000"/>
                    <a:lumOff val="35000"/>
                  </a:schemeClr>
                </a:solidFill>
                <a:latin typeface="Seravek"/>
              </a:rPr>
              <a:t>recommendations for bi-regional cooperation</a:t>
            </a:r>
            <a:endParaRPr lang="en-US">
              <a:solidFill>
                <a:schemeClr val="tx1">
                  <a:lumMod val="65000"/>
                  <a:lumOff val="35000"/>
                </a:schemeClr>
              </a:solidFill>
              <a:ea typeface="+mn-ea"/>
              <a:cs typeface="+mn-cs"/>
            </a:endParaRPr>
          </a:p>
          <a:p>
            <a:pPr>
              <a:lnSpc>
                <a:spcPct val="150000"/>
              </a:lnSpc>
              <a:defRPr/>
            </a:pPr>
            <a:r>
              <a:rPr lang="en-US">
                <a:solidFill>
                  <a:schemeClr val="tx1">
                    <a:lumMod val="65000"/>
                    <a:lumOff val="35000"/>
                  </a:schemeClr>
                </a:solidFill>
                <a:latin typeface="Seravek"/>
              </a:rPr>
              <a:t>International research infrastructure </a:t>
            </a:r>
            <a:r>
              <a:rPr lang="en-US">
                <a:solidFill>
                  <a:srgbClr val="595959"/>
                </a:solidFill>
                <a:latin typeface="Seravek"/>
              </a:rPr>
              <a:t>symposia and partnering events</a:t>
            </a:r>
            <a:endParaRPr lang="en-US" sz="2800" b="0" i="0" u="none" strike="noStrike" kern="1200" cap="none" spc="0" normalizeH="0" baseline="0" noProof="0">
              <a:ln>
                <a:noFill/>
              </a:ln>
              <a:solidFill>
                <a:srgbClr val="595959"/>
              </a:solidFill>
              <a:effectLst/>
              <a:uLnTx/>
              <a:uFillTx/>
              <a:latin typeface="Seravek"/>
            </a:endParaRPr>
          </a:p>
          <a:p>
            <a:pPr>
              <a:lnSpc>
                <a:spcPct val="150000"/>
              </a:lnSpc>
              <a:defRPr/>
            </a:pPr>
            <a:r>
              <a:rPr lang="en-US">
                <a:solidFill>
                  <a:srgbClr val="595959"/>
                </a:solidFill>
                <a:latin typeface="Seravek"/>
              </a:rPr>
              <a:t>Tools for research infrastructure communication and collaboration</a:t>
            </a:r>
          </a:p>
          <a:p>
            <a:pPr lvl="1">
              <a:lnSpc>
                <a:spcPct val="100000"/>
              </a:lnSpc>
              <a:defRPr/>
            </a:pPr>
            <a:r>
              <a:rPr lang="en-US">
                <a:solidFill>
                  <a:srgbClr val="595959"/>
                </a:solidFill>
                <a:latin typeface="Seravek"/>
              </a:rPr>
              <a:t>ARIA Sitebuilder</a:t>
            </a:r>
          </a:p>
          <a:p>
            <a:pPr lvl="1">
              <a:lnSpc>
                <a:spcPct val="100000"/>
              </a:lnSpc>
              <a:defRPr/>
            </a:pPr>
            <a:r>
              <a:rPr lang="en-US">
                <a:solidFill>
                  <a:srgbClr val="595959"/>
                </a:solidFill>
                <a:latin typeface="Seravek"/>
              </a:rPr>
              <a:t>Communication tools and community for research infrastructures</a:t>
            </a:r>
          </a:p>
          <a:p>
            <a:pPr lvl="1">
              <a:lnSpc>
                <a:spcPct val="100000"/>
              </a:lnSpc>
              <a:defRPr/>
            </a:pPr>
            <a:r>
              <a:rPr lang="en-US">
                <a:solidFill>
                  <a:srgbClr val="595959"/>
                </a:solidFill>
                <a:latin typeface="Seravek"/>
              </a:rPr>
              <a:t>Regional communication guidelines</a:t>
            </a:r>
          </a:p>
        </p:txBody>
      </p:sp>
    </p:spTree>
    <p:extLst>
      <p:ext uri="{BB962C8B-B14F-4D97-AF65-F5344CB8AC3E}">
        <p14:creationId xmlns:p14="http://schemas.microsoft.com/office/powerpoint/2010/main" val="1758967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EE6601D-3B54-5F4F-85A0-07732429C484}"/>
              </a:ext>
            </a:extLst>
          </p:cNvPr>
          <p:cNvSpPr>
            <a:spLocks noGrp="1"/>
          </p:cNvSpPr>
          <p:nvPr>
            <p:ph type="title"/>
          </p:nvPr>
        </p:nvSpPr>
        <p:spPr>
          <a:xfrm>
            <a:off x="838200" y="0"/>
            <a:ext cx="10515600" cy="893379"/>
          </a:xfrm>
        </p:spPr>
        <p:txBody>
          <a:bodyPr anchor="ctr">
            <a:normAutofit/>
          </a:bodyPr>
          <a:lstStyle>
            <a:lvl1pPr algn="l">
              <a:defRPr sz="4400">
                <a:solidFill>
                  <a:schemeClr val="bg1"/>
                </a:solidFill>
              </a:defRPr>
            </a:lvl1pPr>
          </a:lstStyle>
          <a:p>
            <a:r>
              <a:rPr lang="en-US">
                <a:latin typeface="Seravek" panose="020B0503040000020004" pitchFamily="34" charset="0"/>
              </a:rPr>
              <a:t>Welcome and Overview</a:t>
            </a:r>
          </a:p>
        </p:txBody>
      </p:sp>
      <p:sp>
        <p:nvSpPr>
          <p:cNvPr id="13" name="Content Placeholder 4">
            <a:extLst>
              <a:ext uri="{FF2B5EF4-FFF2-40B4-BE49-F238E27FC236}">
                <a16:creationId xmlns:a16="http://schemas.microsoft.com/office/drawing/2014/main" id="{9FD3DCC9-B757-9C4C-8489-969A534A3232}"/>
              </a:ext>
            </a:extLst>
          </p:cNvPr>
          <p:cNvSpPr txBox="1">
            <a:spLocks/>
          </p:cNvSpPr>
          <p:nvPr/>
        </p:nvSpPr>
        <p:spPr>
          <a:xfrm>
            <a:off x="628650" y="1014985"/>
            <a:ext cx="10975086" cy="495604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Clr>
                <a:srgbClr val="1C448F"/>
              </a:buClr>
              <a:buFont typeface="System Font"/>
              <a:buChar char="⚬"/>
              <a:defRPr sz="2800" kern="1200">
                <a:solidFill>
                  <a:schemeClr val="tx1"/>
                </a:solidFill>
                <a:latin typeface="Seravek" panose="020B0503040000020004" pitchFamily="34" charset="0"/>
                <a:ea typeface="+mn-ea"/>
                <a:cs typeface="+mn-cs"/>
              </a:defRPr>
            </a:lvl1pPr>
            <a:lvl2pPr marL="685800" indent="-228600" algn="l" defTabSz="914400" rtl="0" eaLnBrk="1" latinLnBrk="0" hangingPunct="1">
              <a:lnSpc>
                <a:spcPct val="90000"/>
              </a:lnSpc>
              <a:spcBef>
                <a:spcPts val="500"/>
              </a:spcBef>
              <a:buClr>
                <a:srgbClr val="1C448F"/>
              </a:buClr>
              <a:buFont typeface="System Font"/>
              <a:buChar char="⚬"/>
              <a:defRPr sz="2400" kern="1200">
                <a:solidFill>
                  <a:schemeClr val="tx1"/>
                </a:solidFill>
                <a:latin typeface="Seravek" panose="020B0503040000020004" pitchFamily="34" charset="0"/>
                <a:ea typeface="+mn-ea"/>
                <a:cs typeface="+mn-cs"/>
              </a:defRPr>
            </a:lvl2pPr>
            <a:lvl3pPr marL="1143000" indent="-228600" algn="l" defTabSz="914400" rtl="0" eaLnBrk="1" latinLnBrk="0" hangingPunct="1">
              <a:lnSpc>
                <a:spcPct val="90000"/>
              </a:lnSpc>
              <a:spcBef>
                <a:spcPts val="500"/>
              </a:spcBef>
              <a:buClr>
                <a:srgbClr val="1C448F"/>
              </a:buClr>
              <a:buFont typeface="System Font"/>
              <a:buChar char="⚬"/>
              <a:defRPr sz="2000" kern="1200">
                <a:solidFill>
                  <a:schemeClr val="tx1"/>
                </a:solidFill>
                <a:latin typeface="Seravek" panose="020B0503040000020004" pitchFamily="34" charset="0"/>
                <a:ea typeface="+mn-ea"/>
                <a:cs typeface="+mn-cs"/>
              </a:defRPr>
            </a:lvl3pPr>
            <a:lvl4pPr marL="1600200" indent="-228600" algn="l" defTabSz="914400" rtl="0" eaLnBrk="1" latinLnBrk="0" hangingPunct="1">
              <a:lnSpc>
                <a:spcPct val="90000"/>
              </a:lnSpc>
              <a:spcBef>
                <a:spcPts val="500"/>
              </a:spcBef>
              <a:buClr>
                <a:srgbClr val="1C448F"/>
              </a:buClr>
              <a:buFont typeface="System Font"/>
              <a:buChar char="⚬"/>
              <a:defRPr sz="1800" kern="1200">
                <a:solidFill>
                  <a:schemeClr val="tx1"/>
                </a:solidFill>
                <a:latin typeface="Seravek" panose="020B0503040000020004" pitchFamily="34" charset="0"/>
                <a:ea typeface="+mn-ea"/>
                <a:cs typeface="+mn-cs"/>
              </a:defRPr>
            </a:lvl4pPr>
            <a:lvl5pPr marL="2057400" indent="-228600" algn="l" defTabSz="914400" rtl="0" eaLnBrk="1" latinLnBrk="0" hangingPunct="1">
              <a:lnSpc>
                <a:spcPct val="90000"/>
              </a:lnSpc>
              <a:spcBef>
                <a:spcPts val="500"/>
              </a:spcBef>
              <a:buClr>
                <a:srgbClr val="1C448F"/>
              </a:buClr>
              <a:buFont typeface="System Font"/>
              <a:buChar char="⚬"/>
              <a:defRPr sz="1800" kern="1200">
                <a:solidFill>
                  <a:schemeClr val="tx1"/>
                </a:solidFill>
                <a:latin typeface="Seravek" panose="020B050304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kumimoji="0" lang="en-US" sz="2800" b="0" i="0" u="none" strike="noStrike" kern="1200" cap="none" spc="0" normalizeH="0" baseline="0" noProof="0">
                <a:ln>
                  <a:noFill/>
                </a:ln>
                <a:solidFill>
                  <a:schemeClr val="tx1">
                    <a:lumMod val="65000"/>
                    <a:lumOff val="35000"/>
                  </a:schemeClr>
                </a:solidFill>
                <a:effectLst/>
                <a:uLnTx/>
                <a:uFillTx/>
                <a:latin typeface="Seravek"/>
                <a:ea typeface="+mn-ea"/>
                <a:cs typeface="+mn-cs"/>
              </a:rPr>
              <a:t>RI-VIS </a:t>
            </a:r>
            <a:r>
              <a:rPr lang="en-US">
                <a:solidFill>
                  <a:schemeClr val="tx1">
                    <a:lumMod val="65000"/>
                    <a:lumOff val="35000"/>
                  </a:schemeClr>
                </a:solidFill>
                <a:latin typeface="Seravek"/>
              </a:rPr>
              <a:t>Kick-Start</a:t>
            </a:r>
            <a:r>
              <a:rPr kumimoji="0" lang="en-US" sz="2800" b="0" i="0" u="none" strike="noStrike" kern="1200" cap="none" spc="0" normalizeH="0" baseline="0" noProof="0">
                <a:ln>
                  <a:noFill/>
                </a:ln>
                <a:solidFill>
                  <a:schemeClr val="tx1">
                    <a:lumMod val="65000"/>
                    <a:lumOff val="35000"/>
                  </a:schemeClr>
                </a:solidFill>
                <a:effectLst/>
                <a:uLnTx/>
                <a:uFillTx/>
                <a:latin typeface="Seravek"/>
                <a:ea typeface="+mn-ea"/>
                <a:cs typeface="+mn-cs"/>
              </a:rPr>
              <a:t> Projects “</a:t>
            </a:r>
            <a:r>
              <a:rPr lang="en-GB">
                <a:solidFill>
                  <a:schemeClr val="tx1">
                    <a:lumMod val="65000"/>
                    <a:lumOff val="35000"/>
                  </a:schemeClr>
                </a:solidFill>
              </a:rPr>
              <a:t>to increase visibility and improve usage of research infrastructures</a:t>
            </a:r>
            <a:r>
              <a:rPr kumimoji="0" lang="en-US" sz="2800" b="0" i="0" u="none" strike="noStrike" kern="1200" cap="none" spc="0" normalizeH="0" baseline="0" noProof="0">
                <a:ln>
                  <a:noFill/>
                </a:ln>
                <a:solidFill>
                  <a:schemeClr val="tx1">
                    <a:lumMod val="65000"/>
                    <a:lumOff val="35000"/>
                  </a:schemeClr>
                </a:solidFill>
                <a:effectLst/>
                <a:uLnTx/>
                <a:uFillTx/>
                <a:latin typeface="Seravek"/>
                <a:ea typeface="+mn-ea"/>
                <a:cs typeface="+mn-cs"/>
              </a:rPr>
              <a:t>”:</a:t>
            </a:r>
          </a:p>
          <a:p>
            <a:pPr marL="0" indent="0">
              <a:lnSpc>
                <a:spcPct val="100000"/>
              </a:lnSpc>
              <a:buNone/>
              <a:defRPr/>
            </a:pPr>
            <a:endParaRPr kumimoji="0" lang="en-US" sz="2800" b="0" i="0" u="none" strike="noStrike" kern="1200" cap="none" spc="0" normalizeH="0" baseline="0" noProof="0">
              <a:ln>
                <a:noFill/>
              </a:ln>
              <a:solidFill>
                <a:schemeClr val="tx1">
                  <a:lumMod val="65000"/>
                  <a:lumOff val="35000"/>
                </a:schemeClr>
              </a:solidFill>
              <a:effectLst/>
              <a:uLnTx/>
              <a:uFillTx/>
              <a:latin typeface="Seravek"/>
              <a:ea typeface="+mn-ea"/>
              <a:cs typeface="+mn-cs"/>
            </a:endParaRPr>
          </a:p>
          <a:p>
            <a:pPr>
              <a:lnSpc>
                <a:spcPct val="120000"/>
              </a:lnSpc>
              <a:defRPr/>
            </a:pPr>
            <a:r>
              <a:rPr lang="en-US">
                <a:solidFill>
                  <a:schemeClr val="tx1">
                    <a:lumMod val="65000"/>
                    <a:lumOff val="35000"/>
                  </a:schemeClr>
                </a:solidFill>
                <a:latin typeface="Seravek"/>
              </a:rPr>
              <a:t>Increasing </a:t>
            </a:r>
            <a:r>
              <a:rPr kumimoji="0" lang="en-US" sz="2800" b="0" i="0" u="none" strike="noStrike" kern="1200" cap="none" spc="0" normalizeH="0" baseline="0" noProof="0">
                <a:ln>
                  <a:noFill/>
                </a:ln>
                <a:solidFill>
                  <a:schemeClr val="tx1">
                    <a:lumMod val="65000"/>
                    <a:lumOff val="35000"/>
                  </a:schemeClr>
                </a:solidFill>
                <a:effectLst/>
                <a:uLnTx/>
                <a:uFillTx/>
                <a:latin typeface="Seravek"/>
                <a:ea typeface="+mn-ea"/>
                <a:cs typeface="+mn-cs"/>
              </a:rPr>
              <a:t>EATRIS</a:t>
            </a:r>
            <a:r>
              <a:rPr lang="en-US">
                <a:solidFill>
                  <a:schemeClr val="tx1">
                    <a:lumMod val="65000"/>
                    <a:lumOff val="35000"/>
                  </a:schemeClr>
                </a:solidFill>
                <a:latin typeface="Seravek"/>
              </a:rPr>
              <a:t> international visibility and improving usage in Australia, Brazil, Canada, Japan, UK and USA</a:t>
            </a:r>
            <a:endParaRPr lang="en-US" sz="2800" b="0" i="0" u="none" strike="noStrike" kern="1200" cap="none" spc="0" normalizeH="0" baseline="0" noProof="0">
              <a:ln>
                <a:noFill/>
              </a:ln>
              <a:solidFill>
                <a:schemeClr val="tx1">
                  <a:lumMod val="65000"/>
                  <a:lumOff val="35000"/>
                </a:schemeClr>
              </a:solidFill>
              <a:effectLst/>
              <a:uLnTx/>
              <a:uFillTx/>
              <a:latin typeface="Seravek"/>
            </a:endParaRPr>
          </a:p>
          <a:p>
            <a:pPr>
              <a:lnSpc>
                <a:spcPct val="150000"/>
              </a:lnSpc>
              <a:defRPr/>
            </a:pPr>
            <a:r>
              <a:rPr lang="en-US">
                <a:solidFill>
                  <a:schemeClr val="tx1">
                    <a:lumMod val="65000"/>
                    <a:lumOff val="35000"/>
                  </a:schemeClr>
                </a:solidFill>
                <a:latin typeface="Seravek"/>
              </a:rPr>
              <a:t>Bioprospecting Collaboration</a:t>
            </a:r>
          </a:p>
          <a:p>
            <a:pPr>
              <a:lnSpc>
                <a:spcPct val="110000"/>
              </a:lnSpc>
              <a:defRPr/>
            </a:pPr>
            <a:r>
              <a:rPr lang="en-US">
                <a:solidFill>
                  <a:schemeClr val="tx1">
                    <a:lumMod val="65000"/>
                    <a:lumOff val="35000"/>
                  </a:schemeClr>
                </a:solidFill>
                <a:latin typeface="Seravek"/>
              </a:rPr>
              <a:t>Bilateral collaboration between Australia and Europe in the field of chemical biology and early drug discovery</a:t>
            </a:r>
          </a:p>
          <a:p>
            <a:pPr>
              <a:lnSpc>
                <a:spcPct val="150000"/>
              </a:lnSpc>
              <a:defRPr/>
            </a:pPr>
            <a:r>
              <a:rPr lang="en-US">
                <a:solidFill>
                  <a:schemeClr val="tx1">
                    <a:lumMod val="65000"/>
                    <a:lumOff val="35000"/>
                  </a:schemeClr>
                </a:solidFill>
                <a:latin typeface="Seravek"/>
              </a:rPr>
              <a:t>Genetic </a:t>
            </a:r>
            <a:r>
              <a:rPr lang="en-US" err="1">
                <a:solidFill>
                  <a:schemeClr val="tx1">
                    <a:lumMod val="65000"/>
                    <a:lumOff val="35000"/>
                  </a:schemeClr>
                </a:solidFill>
                <a:latin typeface="Seravek"/>
              </a:rPr>
              <a:t>Standardisation</a:t>
            </a:r>
            <a:r>
              <a:rPr lang="en-US">
                <a:solidFill>
                  <a:schemeClr val="tx1">
                    <a:lumMod val="65000"/>
                    <a:lumOff val="35000"/>
                  </a:schemeClr>
                </a:solidFill>
                <a:latin typeface="Seravek"/>
              </a:rPr>
              <a:t> of Reference Mouse Strains in South Africa</a:t>
            </a:r>
            <a:endParaRPr lang="en-US" sz="2800" b="0" i="0" u="none" strike="noStrike" kern="1200" cap="none" spc="0" normalizeH="0" baseline="0" noProof="0">
              <a:ln>
                <a:noFill/>
              </a:ln>
              <a:solidFill>
                <a:schemeClr val="tx1">
                  <a:lumMod val="65000"/>
                  <a:lumOff val="35000"/>
                </a:schemeClr>
              </a:solidFill>
              <a:effectLst/>
              <a:uLnTx/>
              <a:uFillTx/>
              <a:latin typeface="Seravek"/>
            </a:endParaRPr>
          </a:p>
          <a:p>
            <a:pPr marL="0" marR="0" lvl="0" indent="0" algn="l" defTabSz="914400" rtl="0" eaLnBrk="1" fontAlgn="auto" latinLnBrk="0" hangingPunct="1">
              <a:lnSpc>
                <a:spcPct val="100000"/>
              </a:lnSpc>
              <a:spcBef>
                <a:spcPts val="1000"/>
              </a:spcBef>
              <a:spcAft>
                <a:spcPts val="0"/>
              </a:spcAft>
              <a:buClr>
                <a:srgbClr val="1C448F"/>
              </a:buClr>
              <a:buSzTx/>
              <a:buNone/>
              <a:tabLst/>
              <a:defRPr/>
            </a:pPr>
            <a:endParaRPr kumimoji="0" lang="en-US" sz="2800" b="0" i="0" u="none" strike="noStrike" kern="1200" cap="none" spc="0" normalizeH="0" baseline="0" noProof="0">
              <a:ln>
                <a:noFill/>
              </a:ln>
              <a:solidFill>
                <a:srgbClr val="595959"/>
              </a:solidFill>
              <a:effectLst/>
              <a:uLnTx/>
              <a:uFillTx/>
              <a:latin typeface="Seravek"/>
              <a:ea typeface="+mn-ea"/>
              <a:cs typeface="+mn-cs"/>
            </a:endParaRPr>
          </a:p>
        </p:txBody>
      </p:sp>
    </p:spTree>
    <p:extLst>
      <p:ext uri="{BB962C8B-B14F-4D97-AF65-F5344CB8AC3E}">
        <p14:creationId xmlns:p14="http://schemas.microsoft.com/office/powerpoint/2010/main" val="1374003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EE6601D-3B54-5F4F-85A0-07732429C484}"/>
              </a:ext>
            </a:extLst>
          </p:cNvPr>
          <p:cNvSpPr>
            <a:spLocks noGrp="1"/>
          </p:cNvSpPr>
          <p:nvPr>
            <p:ph type="title"/>
          </p:nvPr>
        </p:nvSpPr>
        <p:spPr>
          <a:xfrm>
            <a:off x="838200" y="0"/>
            <a:ext cx="10515600" cy="893379"/>
          </a:xfrm>
        </p:spPr>
        <p:txBody>
          <a:bodyPr anchor="ctr">
            <a:normAutofit/>
          </a:bodyPr>
          <a:lstStyle>
            <a:lvl1pPr algn="l">
              <a:defRPr sz="4400">
                <a:solidFill>
                  <a:schemeClr val="bg1"/>
                </a:solidFill>
              </a:defRPr>
            </a:lvl1pPr>
          </a:lstStyle>
          <a:p>
            <a:r>
              <a:rPr lang="en-US">
                <a:latin typeface="Seravek" panose="020B0503040000020004" pitchFamily="34" charset="0"/>
              </a:rPr>
              <a:t>Welcome and Overview</a:t>
            </a:r>
          </a:p>
        </p:txBody>
      </p:sp>
      <p:sp>
        <p:nvSpPr>
          <p:cNvPr id="13" name="Content Placeholder 4">
            <a:extLst>
              <a:ext uri="{FF2B5EF4-FFF2-40B4-BE49-F238E27FC236}">
                <a16:creationId xmlns:a16="http://schemas.microsoft.com/office/drawing/2014/main" id="{9FD3DCC9-B757-9C4C-8489-969A534A3232}"/>
              </a:ext>
            </a:extLst>
          </p:cNvPr>
          <p:cNvSpPr txBox="1">
            <a:spLocks/>
          </p:cNvSpPr>
          <p:nvPr/>
        </p:nvSpPr>
        <p:spPr>
          <a:xfrm>
            <a:off x="628650" y="1014985"/>
            <a:ext cx="10975086" cy="495604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1C448F"/>
              </a:buClr>
              <a:buFont typeface="System Font"/>
              <a:buChar char="⚬"/>
              <a:defRPr sz="2800" kern="1200">
                <a:solidFill>
                  <a:schemeClr val="tx1"/>
                </a:solidFill>
                <a:latin typeface="Seravek" panose="020B0503040000020004" pitchFamily="34" charset="0"/>
                <a:ea typeface="+mn-ea"/>
                <a:cs typeface="+mn-cs"/>
              </a:defRPr>
            </a:lvl1pPr>
            <a:lvl2pPr marL="685800" indent="-228600" algn="l" defTabSz="914400" rtl="0" eaLnBrk="1" latinLnBrk="0" hangingPunct="1">
              <a:lnSpc>
                <a:spcPct val="90000"/>
              </a:lnSpc>
              <a:spcBef>
                <a:spcPts val="500"/>
              </a:spcBef>
              <a:buClr>
                <a:srgbClr val="1C448F"/>
              </a:buClr>
              <a:buFont typeface="System Font"/>
              <a:buChar char="⚬"/>
              <a:defRPr sz="2400" kern="1200">
                <a:solidFill>
                  <a:schemeClr val="tx1"/>
                </a:solidFill>
                <a:latin typeface="Seravek" panose="020B0503040000020004" pitchFamily="34" charset="0"/>
                <a:ea typeface="+mn-ea"/>
                <a:cs typeface="+mn-cs"/>
              </a:defRPr>
            </a:lvl2pPr>
            <a:lvl3pPr marL="1143000" indent="-228600" algn="l" defTabSz="914400" rtl="0" eaLnBrk="1" latinLnBrk="0" hangingPunct="1">
              <a:lnSpc>
                <a:spcPct val="90000"/>
              </a:lnSpc>
              <a:spcBef>
                <a:spcPts val="500"/>
              </a:spcBef>
              <a:buClr>
                <a:srgbClr val="1C448F"/>
              </a:buClr>
              <a:buFont typeface="System Font"/>
              <a:buChar char="⚬"/>
              <a:defRPr sz="2000" kern="1200">
                <a:solidFill>
                  <a:schemeClr val="tx1"/>
                </a:solidFill>
                <a:latin typeface="Seravek" panose="020B0503040000020004" pitchFamily="34" charset="0"/>
                <a:ea typeface="+mn-ea"/>
                <a:cs typeface="+mn-cs"/>
              </a:defRPr>
            </a:lvl3pPr>
            <a:lvl4pPr marL="1600200" indent="-228600" algn="l" defTabSz="914400" rtl="0" eaLnBrk="1" latinLnBrk="0" hangingPunct="1">
              <a:lnSpc>
                <a:spcPct val="90000"/>
              </a:lnSpc>
              <a:spcBef>
                <a:spcPts val="500"/>
              </a:spcBef>
              <a:buClr>
                <a:srgbClr val="1C448F"/>
              </a:buClr>
              <a:buFont typeface="System Font"/>
              <a:buChar char="⚬"/>
              <a:defRPr sz="1800" kern="1200">
                <a:solidFill>
                  <a:schemeClr val="tx1"/>
                </a:solidFill>
                <a:latin typeface="Seravek" panose="020B0503040000020004" pitchFamily="34" charset="0"/>
                <a:ea typeface="+mn-ea"/>
                <a:cs typeface="+mn-cs"/>
              </a:defRPr>
            </a:lvl4pPr>
            <a:lvl5pPr marL="2057400" indent="-228600" algn="l" defTabSz="914400" rtl="0" eaLnBrk="1" latinLnBrk="0" hangingPunct="1">
              <a:lnSpc>
                <a:spcPct val="90000"/>
              </a:lnSpc>
              <a:spcBef>
                <a:spcPts val="500"/>
              </a:spcBef>
              <a:buClr>
                <a:srgbClr val="1C448F"/>
              </a:buClr>
              <a:buFont typeface="System Font"/>
              <a:buChar char="⚬"/>
              <a:defRPr sz="1800" kern="1200">
                <a:solidFill>
                  <a:schemeClr val="tx1"/>
                </a:solidFill>
                <a:latin typeface="Seravek" panose="020B050304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en-US">
                <a:solidFill>
                  <a:srgbClr val="595959"/>
                </a:solidFill>
                <a:latin typeface="Seravek"/>
              </a:rPr>
              <a:t>Perspectives from the European Commission for the Future of International Research Infrastructure Collaborations</a:t>
            </a:r>
            <a:endParaRPr kumimoji="0" lang="en-US" sz="2800" b="0" i="0" u="none" strike="noStrike" kern="1200" cap="none" spc="0" normalizeH="0" baseline="0" noProof="0">
              <a:ln>
                <a:noFill/>
              </a:ln>
              <a:solidFill>
                <a:srgbClr val="595959"/>
              </a:solidFill>
              <a:effectLst/>
              <a:uLnTx/>
              <a:uFillTx/>
              <a:latin typeface="Seravek"/>
              <a:ea typeface="+mn-ea"/>
              <a:cs typeface="+mn-cs"/>
            </a:endParaRPr>
          </a:p>
          <a:p>
            <a:pPr>
              <a:lnSpc>
                <a:spcPct val="150000"/>
              </a:lnSpc>
              <a:defRPr/>
            </a:pPr>
            <a:r>
              <a:rPr lang="en-US" b="1">
                <a:solidFill>
                  <a:srgbClr val="595959"/>
                </a:solidFill>
                <a:latin typeface="Seravek"/>
              </a:rPr>
              <a:t>Patricia </a:t>
            </a:r>
            <a:r>
              <a:rPr lang="en-US" b="1" err="1">
                <a:solidFill>
                  <a:srgbClr val="595959"/>
                </a:solidFill>
                <a:latin typeface="Seravek"/>
              </a:rPr>
              <a:t>Postigo</a:t>
            </a:r>
            <a:r>
              <a:rPr lang="en-US" b="1">
                <a:solidFill>
                  <a:srgbClr val="595959"/>
                </a:solidFill>
                <a:latin typeface="Seravek"/>
              </a:rPr>
              <a:t> McLaughlin</a:t>
            </a:r>
            <a:r>
              <a:rPr lang="en-US">
                <a:solidFill>
                  <a:srgbClr val="595959"/>
                </a:solidFill>
                <a:latin typeface="Seravek"/>
              </a:rPr>
              <a:t> DG RTD</a:t>
            </a:r>
          </a:p>
          <a:p>
            <a:pPr>
              <a:lnSpc>
                <a:spcPct val="150000"/>
              </a:lnSpc>
              <a:defRPr/>
            </a:pPr>
            <a:r>
              <a:rPr lang="en-US" b="1">
                <a:solidFill>
                  <a:srgbClr val="595959"/>
                </a:solidFill>
                <a:latin typeface="Seravek"/>
              </a:rPr>
              <a:t>Pierre Quertenmont</a:t>
            </a:r>
            <a:r>
              <a:rPr lang="en-US">
                <a:solidFill>
                  <a:srgbClr val="595959"/>
                </a:solidFill>
                <a:latin typeface="Seravek"/>
              </a:rPr>
              <a:t> REA</a:t>
            </a:r>
          </a:p>
          <a:p>
            <a:pPr marL="0" indent="0">
              <a:lnSpc>
                <a:spcPct val="150000"/>
              </a:lnSpc>
              <a:buNone/>
              <a:defRPr/>
            </a:pPr>
            <a:endParaRPr lang="en-US" sz="2800" b="0" i="0" u="none" strike="noStrike" kern="1200" cap="none" spc="0" normalizeH="0" baseline="0" noProof="0">
              <a:ln>
                <a:noFill/>
              </a:ln>
              <a:solidFill>
                <a:schemeClr val="tx2"/>
              </a:solidFill>
              <a:effectLst/>
              <a:uLnTx/>
              <a:uFillTx/>
              <a:latin typeface="Seravek"/>
            </a:endParaRPr>
          </a:p>
          <a:p>
            <a:pPr marL="0" indent="0">
              <a:lnSpc>
                <a:spcPct val="150000"/>
              </a:lnSpc>
              <a:buNone/>
              <a:defRPr/>
            </a:pPr>
            <a:endParaRPr lang="en-US" sz="2800" b="0" i="0" u="none" strike="noStrike" kern="1200" cap="none" spc="0" normalizeH="0" baseline="0" noProof="0">
              <a:ln>
                <a:noFill/>
              </a:ln>
              <a:solidFill>
                <a:srgbClr val="595959"/>
              </a:solidFill>
              <a:effectLst/>
              <a:highlight>
                <a:srgbClr val="FFFF00"/>
              </a:highlight>
              <a:uLnTx/>
              <a:uFillTx/>
              <a:latin typeface="Seravek"/>
            </a:endParaRPr>
          </a:p>
          <a:p>
            <a:pPr marL="0" marR="0" lvl="0" indent="0" algn="l" defTabSz="914400" rtl="0" eaLnBrk="1" fontAlgn="auto" latinLnBrk="0" hangingPunct="1">
              <a:lnSpc>
                <a:spcPct val="150000"/>
              </a:lnSpc>
              <a:spcBef>
                <a:spcPts val="1000"/>
              </a:spcBef>
              <a:spcAft>
                <a:spcPts val="0"/>
              </a:spcAft>
              <a:buClr>
                <a:srgbClr val="1C448F"/>
              </a:buClr>
              <a:buSzTx/>
              <a:buNone/>
              <a:tabLst/>
              <a:defRPr/>
            </a:pPr>
            <a:endParaRPr kumimoji="0" lang="en-US" sz="2800" b="0" i="0" u="none" strike="noStrike" kern="1200" cap="none" spc="0" normalizeH="0" baseline="0" noProof="0">
              <a:ln>
                <a:noFill/>
              </a:ln>
              <a:solidFill>
                <a:srgbClr val="595959"/>
              </a:solidFill>
              <a:effectLst/>
              <a:uLnTx/>
              <a:uFillTx/>
              <a:latin typeface="Seravek"/>
              <a:ea typeface="+mn-ea"/>
              <a:cs typeface="+mn-cs"/>
            </a:endParaRPr>
          </a:p>
        </p:txBody>
      </p:sp>
    </p:spTree>
    <p:extLst>
      <p:ext uri="{BB962C8B-B14F-4D97-AF65-F5344CB8AC3E}">
        <p14:creationId xmlns:p14="http://schemas.microsoft.com/office/powerpoint/2010/main" val="1405494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EE6601D-3B54-5F4F-85A0-07732429C484}"/>
              </a:ext>
            </a:extLst>
          </p:cNvPr>
          <p:cNvSpPr>
            <a:spLocks noGrp="1"/>
          </p:cNvSpPr>
          <p:nvPr>
            <p:ph type="title"/>
          </p:nvPr>
        </p:nvSpPr>
        <p:spPr>
          <a:xfrm>
            <a:off x="838200" y="0"/>
            <a:ext cx="10515600" cy="893379"/>
          </a:xfrm>
        </p:spPr>
        <p:txBody>
          <a:bodyPr anchor="ctr">
            <a:normAutofit/>
          </a:bodyPr>
          <a:lstStyle>
            <a:lvl1pPr algn="l">
              <a:defRPr sz="4400">
                <a:solidFill>
                  <a:schemeClr val="bg1"/>
                </a:solidFill>
              </a:defRPr>
            </a:lvl1pPr>
          </a:lstStyle>
          <a:p>
            <a:r>
              <a:rPr lang="en-US">
                <a:latin typeface="Seravek" panose="020B0503040000020004" pitchFamily="34" charset="0"/>
              </a:rPr>
              <a:t>Welcome and Overview</a:t>
            </a:r>
          </a:p>
        </p:txBody>
      </p:sp>
      <p:sp>
        <p:nvSpPr>
          <p:cNvPr id="13" name="Content Placeholder 4">
            <a:extLst>
              <a:ext uri="{FF2B5EF4-FFF2-40B4-BE49-F238E27FC236}">
                <a16:creationId xmlns:a16="http://schemas.microsoft.com/office/drawing/2014/main" id="{9FD3DCC9-B757-9C4C-8489-969A534A3232}"/>
              </a:ext>
            </a:extLst>
          </p:cNvPr>
          <p:cNvSpPr txBox="1">
            <a:spLocks/>
          </p:cNvSpPr>
          <p:nvPr/>
        </p:nvSpPr>
        <p:spPr>
          <a:xfrm>
            <a:off x="628650" y="1014985"/>
            <a:ext cx="10975086" cy="4956048"/>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Clr>
                <a:srgbClr val="1C448F"/>
              </a:buClr>
              <a:buFont typeface="System Font"/>
              <a:buChar char="⚬"/>
              <a:defRPr sz="2800" kern="1200">
                <a:solidFill>
                  <a:schemeClr val="tx1"/>
                </a:solidFill>
                <a:latin typeface="Seravek" panose="020B0503040000020004" pitchFamily="34" charset="0"/>
                <a:ea typeface="+mn-ea"/>
                <a:cs typeface="+mn-cs"/>
              </a:defRPr>
            </a:lvl1pPr>
            <a:lvl2pPr marL="685800" indent="-228600" algn="l" defTabSz="914400" rtl="0" eaLnBrk="1" latinLnBrk="0" hangingPunct="1">
              <a:lnSpc>
                <a:spcPct val="90000"/>
              </a:lnSpc>
              <a:spcBef>
                <a:spcPts val="500"/>
              </a:spcBef>
              <a:buClr>
                <a:srgbClr val="1C448F"/>
              </a:buClr>
              <a:buFont typeface="System Font"/>
              <a:buChar char="⚬"/>
              <a:defRPr sz="2400" kern="1200">
                <a:solidFill>
                  <a:schemeClr val="tx1"/>
                </a:solidFill>
                <a:latin typeface="Seravek" panose="020B0503040000020004" pitchFamily="34" charset="0"/>
                <a:ea typeface="+mn-ea"/>
                <a:cs typeface="+mn-cs"/>
              </a:defRPr>
            </a:lvl2pPr>
            <a:lvl3pPr marL="1143000" indent="-228600" algn="l" defTabSz="914400" rtl="0" eaLnBrk="1" latinLnBrk="0" hangingPunct="1">
              <a:lnSpc>
                <a:spcPct val="90000"/>
              </a:lnSpc>
              <a:spcBef>
                <a:spcPts val="500"/>
              </a:spcBef>
              <a:buClr>
                <a:srgbClr val="1C448F"/>
              </a:buClr>
              <a:buFont typeface="System Font"/>
              <a:buChar char="⚬"/>
              <a:defRPr sz="2000" kern="1200">
                <a:solidFill>
                  <a:schemeClr val="tx1"/>
                </a:solidFill>
                <a:latin typeface="Seravek" panose="020B0503040000020004" pitchFamily="34" charset="0"/>
                <a:ea typeface="+mn-ea"/>
                <a:cs typeface="+mn-cs"/>
              </a:defRPr>
            </a:lvl3pPr>
            <a:lvl4pPr marL="1600200" indent="-228600" algn="l" defTabSz="914400" rtl="0" eaLnBrk="1" latinLnBrk="0" hangingPunct="1">
              <a:lnSpc>
                <a:spcPct val="90000"/>
              </a:lnSpc>
              <a:spcBef>
                <a:spcPts val="500"/>
              </a:spcBef>
              <a:buClr>
                <a:srgbClr val="1C448F"/>
              </a:buClr>
              <a:buFont typeface="System Font"/>
              <a:buChar char="⚬"/>
              <a:defRPr sz="1800" kern="1200">
                <a:solidFill>
                  <a:schemeClr val="tx1"/>
                </a:solidFill>
                <a:latin typeface="Seravek" panose="020B0503040000020004" pitchFamily="34" charset="0"/>
                <a:ea typeface="+mn-ea"/>
                <a:cs typeface="+mn-cs"/>
              </a:defRPr>
            </a:lvl4pPr>
            <a:lvl5pPr marL="2057400" indent="-228600" algn="l" defTabSz="914400" rtl="0" eaLnBrk="1" latinLnBrk="0" hangingPunct="1">
              <a:lnSpc>
                <a:spcPct val="90000"/>
              </a:lnSpc>
              <a:spcBef>
                <a:spcPts val="500"/>
              </a:spcBef>
              <a:buClr>
                <a:srgbClr val="1C448F"/>
              </a:buClr>
              <a:buFont typeface="System Font"/>
              <a:buChar char="⚬"/>
              <a:defRPr sz="1800" kern="1200">
                <a:solidFill>
                  <a:schemeClr val="tx1"/>
                </a:solidFill>
                <a:latin typeface="Seravek" panose="020B050304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
                <a:srgbClr val="1C448F"/>
              </a:buClr>
              <a:buSzTx/>
              <a:buNone/>
              <a:tabLst/>
              <a:defRPr/>
            </a:pPr>
            <a:r>
              <a:rPr kumimoji="0" lang="en-US" sz="2800" b="0" i="0" u="none" strike="noStrike" kern="1200" cap="none" spc="0" normalizeH="0" baseline="0" noProof="0">
                <a:ln>
                  <a:noFill/>
                </a:ln>
                <a:solidFill>
                  <a:schemeClr val="tx1">
                    <a:lumMod val="65000"/>
                    <a:lumOff val="35000"/>
                  </a:schemeClr>
                </a:solidFill>
                <a:effectLst/>
                <a:uLnTx/>
                <a:uFillTx/>
                <a:latin typeface="Seravek"/>
                <a:ea typeface="+mn-ea"/>
                <a:cs typeface="+mn-cs"/>
              </a:rPr>
              <a:t>Panel Discussion “Future perspectives for international research infrastructure collaboration”</a:t>
            </a:r>
            <a:endParaRPr lang="en-US">
              <a:solidFill>
                <a:schemeClr val="tx1">
                  <a:lumMod val="65000"/>
                  <a:lumOff val="35000"/>
                </a:schemeClr>
              </a:solidFill>
            </a:endParaRPr>
          </a:p>
          <a:p>
            <a:pPr marL="0" marR="0" lvl="0" indent="0" algn="l" defTabSz="914400" rtl="0" eaLnBrk="1" fontAlgn="auto" latinLnBrk="0" hangingPunct="1">
              <a:lnSpc>
                <a:spcPct val="150000"/>
              </a:lnSpc>
              <a:spcBef>
                <a:spcPts val="1000"/>
              </a:spcBef>
              <a:spcAft>
                <a:spcPts val="0"/>
              </a:spcAft>
              <a:buClr>
                <a:srgbClr val="1C448F"/>
              </a:buClr>
              <a:buSzTx/>
              <a:buNone/>
              <a:tabLst/>
              <a:defRPr/>
            </a:pPr>
            <a:r>
              <a:rPr kumimoji="0" lang="en-US" sz="2800" b="0" i="0" u="none" strike="noStrike" kern="1200" cap="none" spc="0" normalizeH="0" baseline="0" noProof="0">
                <a:ln>
                  <a:noFill/>
                </a:ln>
                <a:solidFill>
                  <a:schemeClr val="tx1">
                    <a:lumMod val="65000"/>
                    <a:lumOff val="35000"/>
                  </a:schemeClr>
                </a:solidFill>
                <a:effectLst/>
                <a:uLnTx/>
                <a:uFillTx/>
                <a:latin typeface="Seravek"/>
                <a:ea typeface="+mn-ea"/>
                <a:cs typeface="+mn-cs"/>
              </a:rPr>
              <a:t>Experts:</a:t>
            </a:r>
            <a:endParaRPr lang="en-US" sz="2800" b="0" i="0" u="none" strike="noStrike" kern="1200" cap="none" spc="0" normalizeH="0" baseline="0" noProof="0">
              <a:ln>
                <a:noFill/>
              </a:ln>
              <a:solidFill>
                <a:schemeClr val="tx1">
                  <a:lumMod val="65000"/>
                  <a:lumOff val="35000"/>
                </a:schemeClr>
              </a:solidFill>
              <a:effectLst/>
              <a:uLnTx/>
              <a:uFillTx/>
              <a:latin typeface="Seravek"/>
            </a:endParaRPr>
          </a:p>
          <a:p>
            <a:pPr>
              <a:lnSpc>
                <a:spcPct val="150000"/>
              </a:lnSpc>
              <a:defRPr/>
            </a:pPr>
            <a:r>
              <a:rPr kumimoji="0" lang="en-US" sz="2800" b="1" i="0" u="none" strike="noStrike" kern="1200" cap="none" spc="0" normalizeH="0" baseline="0" noProof="0">
                <a:ln>
                  <a:noFill/>
                </a:ln>
                <a:solidFill>
                  <a:schemeClr val="tx1">
                    <a:lumMod val="65000"/>
                    <a:lumOff val="35000"/>
                  </a:schemeClr>
                </a:solidFill>
                <a:effectLst/>
                <a:uLnTx/>
                <a:uFillTx/>
                <a:latin typeface="Seravek"/>
                <a:ea typeface="+mn-ea"/>
                <a:cs typeface="+mn-cs"/>
              </a:rPr>
              <a:t>Corinne Martin</a:t>
            </a:r>
            <a:r>
              <a:rPr lang="en-US">
                <a:solidFill>
                  <a:schemeClr val="tx1">
                    <a:lumMod val="65000"/>
                    <a:lumOff val="35000"/>
                  </a:schemeClr>
                </a:solidFill>
                <a:latin typeface="Seravek"/>
              </a:rPr>
              <a:t> External Relations ELIXIR</a:t>
            </a:r>
            <a:endParaRPr lang="en-US" sz="2800" b="0" i="0" u="none" strike="noStrike" kern="1200" cap="none" spc="0" normalizeH="0" baseline="0" noProof="0">
              <a:ln>
                <a:noFill/>
              </a:ln>
              <a:solidFill>
                <a:schemeClr val="tx1">
                  <a:lumMod val="65000"/>
                  <a:lumOff val="35000"/>
                </a:schemeClr>
              </a:solidFill>
              <a:effectLst/>
              <a:uLnTx/>
              <a:uFillTx/>
              <a:latin typeface="Seravek"/>
            </a:endParaRPr>
          </a:p>
          <a:p>
            <a:pPr>
              <a:lnSpc>
                <a:spcPct val="150000"/>
              </a:lnSpc>
              <a:defRPr/>
            </a:pPr>
            <a:r>
              <a:rPr lang="en-US" b="1">
                <a:solidFill>
                  <a:schemeClr val="tx1">
                    <a:lumMod val="65000"/>
                    <a:lumOff val="35000"/>
                  </a:schemeClr>
                </a:solidFill>
                <a:latin typeface="Seravek"/>
              </a:rPr>
              <a:t>Daniel Adams</a:t>
            </a:r>
            <a:r>
              <a:rPr lang="en-US">
                <a:solidFill>
                  <a:schemeClr val="tx1">
                    <a:lumMod val="65000"/>
                    <a:lumOff val="35000"/>
                  </a:schemeClr>
                </a:solidFill>
                <a:latin typeface="Seravek"/>
              </a:rPr>
              <a:t> Chief Director: Basic Sciences and Infrastructure, Department of Science and Innovation South Africa</a:t>
            </a:r>
          </a:p>
          <a:p>
            <a:pPr>
              <a:lnSpc>
                <a:spcPct val="150000"/>
              </a:lnSpc>
              <a:defRPr/>
            </a:pPr>
            <a:r>
              <a:rPr lang="en-US" b="1">
                <a:solidFill>
                  <a:schemeClr val="tx1">
                    <a:lumMod val="65000"/>
                    <a:lumOff val="35000"/>
                  </a:schemeClr>
                </a:solidFill>
                <a:latin typeface="Seravek"/>
              </a:rPr>
              <a:t>Bahne Stechmann</a:t>
            </a:r>
            <a:r>
              <a:rPr lang="en-US">
                <a:solidFill>
                  <a:schemeClr val="tx1">
                    <a:lumMod val="65000"/>
                    <a:lumOff val="35000"/>
                  </a:schemeClr>
                </a:solidFill>
                <a:latin typeface="Seravek"/>
              </a:rPr>
              <a:t> Head of Operations &amp; Scientific Strategy, EU-OPENSCREEN</a:t>
            </a:r>
          </a:p>
          <a:p>
            <a:pPr>
              <a:lnSpc>
                <a:spcPct val="150000"/>
              </a:lnSpc>
              <a:defRPr/>
            </a:pPr>
            <a:r>
              <a:rPr kumimoji="0" lang="en-US" sz="2800" b="1" i="0" u="none" strike="noStrike" kern="1200" cap="none" spc="0" normalizeH="0" baseline="0" noProof="0">
                <a:ln>
                  <a:noFill/>
                </a:ln>
                <a:solidFill>
                  <a:schemeClr val="tx1">
                    <a:lumMod val="65000"/>
                    <a:lumOff val="35000"/>
                  </a:schemeClr>
                </a:solidFill>
                <a:effectLst/>
                <a:uLnTx/>
                <a:uFillTx/>
                <a:latin typeface="Seravek"/>
                <a:ea typeface="+mn-ea"/>
                <a:cs typeface="+mn-cs"/>
              </a:rPr>
              <a:t>Inmaculada Figueroa</a:t>
            </a:r>
            <a:r>
              <a:rPr lang="en-US" b="1">
                <a:solidFill>
                  <a:schemeClr val="tx1">
                    <a:lumMod val="65000"/>
                    <a:lumOff val="35000"/>
                  </a:schemeClr>
                </a:solidFill>
                <a:latin typeface="Seravek"/>
              </a:rPr>
              <a:t> </a:t>
            </a:r>
            <a:r>
              <a:rPr lang="en-US">
                <a:solidFill>
                  <a:schemeClr val="tx1">
                    <a:lumMod val="65000"/>
                    <a:lumOff val="35000"/>
                  </a:schemeClr>
                </a:solidFill>
                <a:latin typeface="Seravek"/>
              </a:rPr>
              <a:t>Deputy Vice Director General for Internationalization of Science &amp; Innovation in the Spanish Ministry of Science &amp; Innovation</a:t>
            </a:r>
            <a:endParaRPr lang="en-US" sz="2800" i="0" u="none" strike="noStrike" kern="1200" cap="none" spc="0" normalizeH="0" baseline="0" noProof="0">
              <a:ln>
                <a:noFill/>
              </a:ln>
              <a:solidFill>
                <a:schemeClr val="tx1">
                  <a:lumMod val="65000"/>
                  <a:lumOff val="35000"/>
                </a:schemeClr>
              </a:solidFill>
              <a:effectLst/>
              <a:uLnTx/>
              <a:uFillTx/>
              <a:latin typeface="Seravek"/>
            </a:endParaRPr>
          </a:p>
          <a:p>
            <a:pPr>
              <a:lnSpc>
                <a:spcPct val="150000"/>
              </a:lnSpc>
              <a:defRPr/>
            </a:pPr>
            <a:endParaRPr lang="en-US" sz="2800" b="0" i="0" u="none" strike="noStrike" kern="1200" cap="none" spc="0" normalizeH="0" baseline="0" noProof="0">
              <a:ln>
                <a:noFill/>
              </a:ln>
              <a:effectLst/>
              <a:highlight>
                <a:srgbClr val="FFFF00"/>
              </a:highlight>
              <a:uLnTx/>
              <a:uFillTx/>
              <a:latin typeface="Seravek"/>
            </a:endParaRPr>
          </a:p>
          <a:p>
            <a:pPr marL="0" marR="0" lvl="0" indent="0" algn="l" defTabSz="914400" rtl="0" eaLnBrk="1" fontAlgn="auto" latinLnBrk="0" hangingPunct="1">
              <a:lnSpc>
                <a:spcPct val="150000"/>
              </a:lnSpc>
              <a:spcBef>
                <a:spcPts val="1000"/>
              </a:spcBef>
              <a:spcAft>
                <a:spcPts val="0"/>
              </a:spcAft>
              <a:buClr>
                <a:srgbClr val="1C448F"/>
              </a:buClr>
              <a:buSzTx/>
              <a:buNone/>
              <a:tabLst/>
              <a:defRPr/>
            </a:pPr>
            <a:endParaRPr lang="en-US" sz="2800" b="0" i="0" u="none" strike="noStrike" kern="1200" cap="none" spc="0" normalizeH="0" baseline="0" noProof="0">
              <a:ln>
                <a:noFill/>
              </a:ln>
              <a:solidFill>
                <a:srgbClr val="595959"/>
              </a:solidFill>
              <a:effectLst/>
              <a:highlight>
                <a:srgbClr val="FFFF00"/>
              </a:highlight>
              <a:uLnTx/>
              <a:uFillTx/>
              <a:latin typeface="Seravek"/>
            </a:endParaRPr>
          </a:p>
          <a:p>
            <a:pPr marL="0" indent="0">
              <a:lnSpc>
                <a:spcPct val="150000"/>
              </a:lnSpc>
              <a:buNone/>
              <a:defRPr/>
            </a:pPr>
            <a:endParaRPr lang="en-US">
              <a:solidFill>
                <a:srgbClr val="595959"/>
              </a:solidFill>
              <a:latin typeface="Seravek"/>
            </a:endParaRPr>
          </a:p>
        </p:txBody>
      </p:sp>
    </p:spTree>
    <p:extLst>
      <p:ext uri="{BB962C8B-B14F-4D97-AF65-F5344CB8AC3E}">
        <p14:creationId xmlns:p14="http://schemas.microsoft.com/office/powerpoint/2010/main" val="19254720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RI-VIS">
      <a:dk1>
        <a:srgbClr val="595959"/>
      </a:dk1>
      <a:lt1>
        <a:srgbClr val="FFFFFF"/>
      </a:lt1>
      <a:dk2>
        <a:srgbClr val="808285"/>
      </a:dk2>
      <a:lt2>
        <a:srgbClr val="E7E6E6"/>
      </a:lt2>
      <a:accent1>
        <a:srgbClr val="1C448F"/>
      </a:accent1>
      <a:accent2>
        <a:srgbClr val="8C489A"/>
      </a:accent2>
      <a:accent3>
        <a:srgbClr val="F26727"/>
      </a:accent3>
      <a:accent4>
        <a:srgbClr val="FDB71C"/>
      </a:accent4>
      <a:accent5>
        <a:srgbClr val="E21B79"/>
      </a:accent5>
      <a:accent6>
        <a:srgbClr val="A3D064"/>
      </a:accent6>
      <a:hlink>
        <a:srgbClr val="02B4EF"/>
      </a:hlink>
      <a:folHlink>
        <a:srgbClr val="00B1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20C832C39C44741BF79BC38AD5E6610" ma:contentTypeVersion="13" ma:contentTypeDescription="Create a new document." ma:contentTypeScope="" ma:versionID="d4370b114976b9b26aea9055cec7dba8">
  <xsd:schema xmlns:xsd="http://www.w3.org/2001/XMLSchema" xmlns:xs="http://www.w3.org/2001/XMLSchema" xmlns:p="http://schemas.microsoft.com/office/2006/metadata/properties" xmlns:ns2="e2c0e2de-22d9-41f8-bc7f-abe57dc77e95" xmlns:ns3="9e3c11ec-fd1a-4c2a-b1fe-4c21c29a5ff6" targetNamespace="http://schemas.microsoft.com/office/2006/metadata/properties" ma:root="true" ma:fieldsID="cb4aa956c3e0c5e7c35706a4f3bb5644" ns2:_="" ns3:_="">
    <xsd:import namespace="e2c0e2de-22d9-41f8-bc7f-abe57dc77e95"/>
    <xsd:import namespace="9e3c11ec-fd1a-4c2a-b1fe-4c21c29a5ff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c0e2de-22d9-41f8-bc7f-abe57dc77e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e3c11ec-fd1a-4c2a-b1fe-4c21c29a5ff6"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3C1CB0D-C49B-491C-90C5-8AB51F450D6E}">
  <ds:schemaRefs>
    <ds:schemaRef ds:uri="9e3c11ec-fd1a-4c2a-b1fe-4c21c29a5ff6"/>
    <ds:schemaRef ds:uri="e2c0e2de-22d9-41f8-bc7f-abe57dc77e9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17265F4-1BA4-4123-ADB8-5DE06543AE50}">
  <ds:schemaRefs>
    <ds:schemaRef ds:uri="http://schemas.microsoft.com/sharepoint/v3/contenttype/forms"/>
  </ds:schemaRefs>
</ds:datastoreItem>
</file>

<file path=customXml/itemProps3.xml><?xml version="1.0" encoding="utf-8"?>
<ds:datastoreItem xmlns:ds="http://schemas.openxmlformats.org/officeDocument/2006/customXml" ds:itemID="{6651B333-9D18-4B96-9D10-B7D0C74D53B7}">
  <ds:schemaRefs>
    <ds:schemaRef ds:uri="9e3c11ec-fd1a-4c2a-b1fe-4c21c29a5ff6"/>
    <ds:schemaRef ds:uri="e2c0e2de-22d9-41f8-bc7f-abe57dc77e9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11</Slides>
  <Notes>6</Notes>
  <HiddenSlides>1</HiddenSlides>
  <ScaleCrop>false</ScaleCrop>
  <HeadingPairs>
    <vt:vector size="4" baseType="variant">
      <vt:variant>
        <vt:lpstr>Theme</vt:lpstr>
      </vt:variant>
      <vt:variant>
        <vt:i4>2</vt:i4>
      </vt:variant>
      <vt:variant>
        <vt:lpstr>Slide Titles</vt:lpstr>
      </vt:variant>
      <vt:variant>
        <vt:i4>11</vt:i4>
      </vt:variant>
    </vt:vector>
  </HeadingPairs>
  <TitlesOfParts>
    <vt:vector size="13" baseType="lpstr">
      <vt:lpstr>Office Theme</vt:lpstr>
      <vt:lpstr>1_Office Theme</vt:lpstr>
      <vt:lpstr>RI-VIS Final Meeting</vt:lpstr>
      <vt:lpstr>RI-VIS – Increasing the visibility of Research Infrastructures</vt:lpstr>
      <vt:lpstr>PowerPoint Presentation</vt:lpstr>
      <vt:lpstr>The RI-VIS Project</vt:lpstr>
      <vt:lpstr>RI-VIS Achievements</vt:lpstr>
      <vt:lpstr>Welcome and Overview</vt:lpstr>
      <vt:lpstr>Welcome and Overview</vt:lpstr>
      <vt:lpstr>Welcome and Overview</vt:lpstr>
      <vt:lpstr>Welcome and Overview</vt:lpstr>
      <vt:lpstr>Agenda</vt:lpstr>
      <vt:lpstr>Wonder Session and Quiz!</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RI-VIS Final Meeting Template</dc:title>
  <dc:creator>John Dolan</dc:creator>
  <cp:revision>3</cp:revision>
  <dcterms:created xsi:type="dcterms:W3CDTF">2021-12-07T15:11:46Z</dcterms:created>
  <dcterms:modified xsi:type="dcterms:W3CDTF">2022-01-26T09:06:11Z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0x010100520C832C39C44741BF79BC38AD5E6610</vt:lpwstr>
  </property>
</Properties>
</file>