
<file path=[Content_Types].xml><?xml version="1.0" encoding="utf-8"?>
<Types xmlns="http://schemas.openxmlformats.org/package/2006/content-types">
  <Default Extension="emf" ContentType="image/x-emf"/>
  <Default Extension="jpeg" ContentType="image/jpeg"/>
  <Default Extension="mov" ContentType="video/quicktime"/>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2" r:id="rId5"/>
    <p:sldMasterId id="2147483680" r:id="rId6"/>
    <p:sldMasterId id="2147483686" r:id="rId7"/>
    <p:sldMasterId id="2147483692" r:id="rId8"/>
  </p:sldMasterIdLst>
  <p:notesMasterIdLst>
    <p:notesMasterId r:id="rId29"/>
  </p:notesMasterIdLst>
  <p:sldIdLst>
    <p:sldId id="258" r:id="rId9"/>
    <p:sldId id="286" r:id="rId10"/>
    <p:sldId id="278" r:id="rId11"/>
    <p:sldId id="281" r:id="rId12"/>
    <p:sldId id="264" r:id="rId13"/>
    <p:sldId id="290" r:id="rId14"/>
    <p:sldId id="289" r:id="rId15"/>
    <p:sldId id="294" r:id="rId16"/>
    <p:sldId id="297" r:id="rId17"/>
    <p:sldId id="298" r:id="rId18"/>
    <p:sldId id="295" r:id="rId19"/>
    <p:sldId id="296" r:id="rId20"/>
    <p:sldId id="291" r:id="rId21"/>
    <p:sldId id="285" r:id="rId22"/>
    <p:sldId id="299" r:id="rId23"/>
    <p:sldId id="300" r:id="rId24"/>
    <p:sldId id="284" r:id="rId25"/>
    <p:sldId id="301" r:id="rId26"/>
    <p:sldId id="282" r:id="rId27"/>
    <p:sldId id="28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3C8E"/>
    <a:srgbClr val="63C3D1"/>
    <a:srgbClr val="1C458E"/>
    <a:srgbClr val="83899E"/>
    <a:srgbClr val="4368B0"/>
    <a:srgbClr val="12A8E0"/>
    <a:srgbClr val="00B2A9"/>
    <a:srgbClr val="000000"/>
    <a:srgbClr val="54585A"/>
    <a:srgbClr val="A3D9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537DB4-804E-9E49-9F50-94A3F7647AC4}" v="202" dt="2022-01-17T10:00:51.637"/>
  </p1510:revLst>
</p1510:revInfo>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641"/>
    <p:restoredTop sz="84930"/>
  </p:normalViewPr>
  <p:slideViewPr>
    <p:cSldViewPr snapToGrid="0">
      <p:cViewPr varScale="1">
        <p:scale>
          <a:sx n="120" d="100"/>
          <a:sy n="120" d="100"/>
        </p:scale>
        <p:origin x="56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microsoft.com/office/2016/11/relationships/changesInfo" Target="changesInfos/changesInfo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alie Haley" userId="ad172223-a3bb-4875-b51d-3efa0c1700df" providerId="ADAL" clId="{DA537DB4-804E-9E49-9F50-94A3F7647AC4}"/>
    <pc:docChg chg="undo custSel addSld delSld modSld sldOrd">
      <pc:chgData name="Natalie Haley" userId="ad172223-a3bb-4875-b51d-3efa0c1700df" providerId="ADAL" clId="{DA537DB4-804E-9E49-9F50-94A3F7647AC4}" dt="2022-01-25T18:02:13.640" v="2487" actId="2696"/>
      <pc:docMkLst>
        <pc:docMk/>
      </pc:docMkLst>
      <pc:sldChg chg="add del ord">
        <pc:chgData name="Natalie Haley" userId="ad172223-a3bb-4875-b51d-3efa0c1700df" providerId="ADAL" clId="{DA537DB4-804E-9E49-9F50-94A3F7647AC4}" dt="2022-01-25T18:02:13.640" v="2487" actId="2696"/>
        <pc:sldMkLst>
          <pc:docMk/>
          <pc:sldMk cId="3497313451" sldId="259"/>
        </pc:sldMkLst>
      </pc:sldChg>
      <pc:sldChg chg="addSp delSp modSp add mod modClrScheme chgLayout">
        <pc:chgData name="Natalie Haley" userId="ad172223-a3bb-4875-b51d-3efa0c1700df" providerId="ADAL" clId="{DA537DB4-804E-9E49-9F50-94A3F7647AC4}" dt="2022-01-12T11:57:13.959" v="2355" actId="478"/>
        <pc:sldMkLst>
          <pc:docMk/>
          <pc:sldMk cId="4182761170" sldId="282"/>
        </pc:sldMkLst>
        <pc:spChg chg="add del mod ord">
          <ac:chgData name="Natalie Haley" userId="ad172223-a3bb-4875-b51d-3efa0c1700df" providerId="ADAL" clId="{DA537DB4-804E-9E49-9F50-94A3F7647AC4}" dt="2022-01-12T11:56:33.723" v="2313" actId="700"/>
          <ac:spMkLst>
            <pc:docMk/>
            <pc:sldMk cId="4182761170" sldId="282"/>
            <ac:spMk id="2" creationId="{2BAD91D2-3F8C-C64E-80C6-1B42C3526B7E}"/>
          </ac:spMkLst>
        </pc:spChg>
        <pc:spChg chg="add del mod ord">
          <ac:chgData name="Natalie Haley" userId="ad172223-a3bb-4875-b51d-3efa0c1700df" providerId="ADAL" clId="{DA537DB4-804E-9E49-9F50-94A3F7647AC4}" dt="2022-01-12T11:56:33.723" v="2313" actId="700"/>
          <ac:spMkLst>
            <pc:docMk/>
            <pc:sldMk cId="4182761170" sldId="282"/>
            <ac:spMk id="3" creationId="{0C2D4BC7-A237-A042-B220-278973EE254A}"/>
          </ac:spMkLst>
        </pc:spChg>
        <pc:spChg chg="add del">
          <ac:chgData name="Natalie Haley" userId="ad172223-a3bb-4875-b51d-3efa0c1700df" providerId="ADAL" clId="{DA537DB4-804E-9E49-9F50-94A3F7647AC4}" dt="2022-01-12T11:57:13.959" v="2355" actId="478"/>
          <ac:spMkLst>
            <pc:docMk/>
            <pc:sldMk cId="4182761170" sldId="282"/>
            <ac:spMk id="11" creationId="{BE558B5D-450A-C846-9C06-F4771C8059BC}"/>
          </ac:spMkLst>
        </pc:spChg>
        <pc:spChg chg="add mod ord">
          <ac:chgData name="Natalie Haley" userId="ad172223-a3bb-4875-b51d-3efa0c1700df" providerId="ADAL" clId="{DA537DB4-804E-9E49-9F50-94A3F7647AC4}" dt="2022-01-12T11:57:10.776" v="2354" actId="20577"/>
          <ac:spMkLst>
            <pc:docMk/>
            <pc:sldMk cId="4182761170" sldId="282"/>
            <ac:spMk id="12" creationId="{A29EEDAC-BA1F-0441-B82D-F240BF349301}"/>
          </ac:spMkLst>
        </pc:spChg>
        <pc:spChg chg="add del mod ord">
          <ac:chgData name="Natalie Haley" userId="ad172223-a3bb-4875-b51d-3efa0c1700df" providerId="ADAL" clId="{DA537DB4-804E-9E49-9F50-94A3F7647AC4}" dt="2022-01-12T11:56:43.270" v="2318" actId="478"/>
          <ac:spMkLst>
            <pc:docMk/>
            <pc:sldMk cId="4182761170" sldId="282"/>
            <ac:spMk id="13" creationId="{D4FF7B10-0231-D543-8AD4-6ED6F5819CA1}"/>
          </ac:spMkLst>
        </pc:spChg>
      </pc:sldChg>
      <pc:sldChg chg="addSp delSp modSp add mod modClrScheme chgLayout">
        <pc:chgData name="Natalie Haley" userId="ad172223-a3bb-4875-b51d-3efa0c1700df" providerId="ADAL" clId="{DA537DB4-804E-9E49-9F50-94A3F7647AC4}" dt="2022-01-12T12:08:45.552" v="2412" actId="1076"/>
        <pc:sldMkLst>
          <pc:docMk/>
          <pc:sldMk cId="2383269275" sldId="283"/>
        </pc:sldMkLst>
        <pc:spChg chg="add mod ord">
          <ac:chgData name="Natalie Haley" userId="ad172223-a3bb-4875-b51d-3efa0c1700df" providerId="ADAL" clId="{DA537DB4-804E-9E49-9F50-94A3F7647AC4}" dt="2022-01-12T11:57:31.939" v="2398" actId="20577"/>
          <ac:spMkLst>
            <pc:docMk/>
            <pc:sldMk cId="2383269275" sldId="283"/>
            <ac:spMk id="2" creationId="{FC8D7228-B25B-AB4E-AD5D-12526005EF2C}"/>
          </ac:spMkLst>
        </pc:spChg>
        <pc:spChg chg="add del mod ord">
          <ac:chgData name="Natalie Haley" userId="ad172223-a3bb-4875-b51d-3efa0c1700df" providerId="ADAL" clId="{DA537DB4-804E-9E49-9F50-94A3F7647AC4}" dt="2022-01-12T12:04:08.840" v="2410" actId="478"/>
          <ac:spMkLst>
            <pc:docMk/>
            <pc:sldMk cId="2383269275" sldId="283"/>
            <ac:spMk id="3" creationId="{1C1BB708-4D95-3743-91E9-DB3DD9FC3F74}"/>
          </ac:spMkLst>
        </pc:spChg>
        <pc:spChg chg="mod">
          <ac:chgData name="Natalie Haley" userId="ad172223-a3bb-4875-b51d-3efa0c1700df" providerId="ADAL" clId="{DA537DB4-804E-9E49-9F50-94A3F7647AC4}" dt="2022-01-12T12:08:41.794" v="2411" actId="1076"/>
          <ac:spMkLst>
            <pc:docMk/>
            <pc:sldMk cId="2383269275" sldId="283"/>
            <ac:spMk id="13" creationId="{21BCFADA-CE28-2A47-9B94-B1BD723A1DC6}"/>
          </ac:spMkLst>
        </pc:spChg>
        <pc:spChg chg="add del">
          <ac:chgData name="Natalie Haley" userId="ad172223-a3bb-4875-b51d-3efa0c1700df" providerId="ADAL" clId="{DA537DB4-804E-9E49-9F50-94A3F7647AC4}" dt="2022-01-12T11:57:34.404" v="2399" actId="478"/>
          <ac:spMkLst>
            <pc:docMk/>
            <pc:sldMk cId="2383269275" sldId="283"/>
            <ac:spMk id="16" creationId="{49644B06-38F4-C748-9D0A-F0959911456C}"/>
          </ac:spMkLst>
        </pc:spChg>
        <pc:picChg chg="mod">
          <ac:chgData name="Natalie Haley" userId="ad172223-a3bb-4875-b51d-3efa0c1700df" providerId="ADAL" clId="{DA537DB4-804E-9E49-9F50-94A3F7647AC4}" dt="2022-01-12T12:08:45.552" v="2412" actId="1076"/>
          <ac:picMkLst>
            <pc:docMk/>
            <pc:sldMk cId="2383269275" sldId="283"/>
            <ac:picMk id="14" creationId="{4CDA1CD1-641F-A34F-AD4B-97EDC4F97D91}"/>
          </ac:picMkLst>
        </pc:picChg>
      </pc:sldChg>
      <pc:sldChg chg="mod ord modShow">
        <pc:chgData name="Natalie Haley" userId="ad172223-a3bb-4875-b51d-3efa0c1700df" providerId="ADAL" clId="{DA537DB4-804E-9E49-9F50-94A3F7647AC4}" dt="2022-01-12T10:00:14.829" v="938" actId="729"/>
        <pc:sldMkLst>
          <pc:docMk/>
          <pc:sldMk cId="4168042292" sldId="285"/>
        </pc:sldMkLst>
      </pc:sldChg>
      <pc:sldChg chg="addSp modSp mod">
        <pc:chgData name="Natalie Haley" userId="ad172223-a3bb-4875-b51d-3efa0c1700df" providerId="ADAL" clId="{DA537DB4-804E-9E49-9F50-94A3F7647AC4}" dt="2022-01-12T12:01:28.887" v="2405" actId="1076"/>
        <pc:sldMkLst>
          <pc:docMk/>
          <pc:sldMk cId="3430964118" sldId="286"/>
        </pc:sldMkLst>
        <pc:spChg chg="mod">
          <ac:chgData name="Natalie Haley" userId="ad172223-a3bb-4875-b51d-3efa0c1700df" providerId="ADAL" clId="{DA537DB4-804E-9E49-9F50-94A3F7647AC4}" dt="2022-01-12T11:45:02.150" v="2283" actId="5793"/>
          <ac:spMkLst>
            <pc:docMk/>
            <pc:sldMk cId="3430964118" sldId="286"/>
            <ac:spMk id="3" creationId="{E8BF1074-A9CE-9341-BA71-BEF84E4FEFFF}"/>
          </ac:spMkLst>
        </pc:spChg>
        <pc:picChg chg="add mod">
          <ac:chgData name="Natalie Haley" userId="ad172223-a3bb-4875-b51d-3efa0c1700df" providerId="ADAL" clId="{DA537DB4-804E-9E49-9F50-94A3F7647AC4}" dt="2022-01-12T12:01:28.887" v="2405" actId="1076"/>
          <ac:picMkLst>
            <pc:docMk/>
            <pc:sldMk cId="3430964118" sldId="286"/>
            <ac:picMk id="6" creationId="{B0F106B8-EE90-0E4D-9E65-BC15F9774E2B}"/>
          </ac:picMkLst>
        </pc:picChg>
        <pc:picChg chg="mod">
          <ac:chgData name="Natalie Haley" userId="ad172223-a3bb-4875-b51d-3efa0c1700df" providerId="ADAL" clId="{DA537DB4-804E-9E49-9F50-94A3F7647AC4}" dt="2022-01-12T11:45:04.658" v="2284" actId="1076"/>
          <ac:picMkLst>
            <pc:docMk/>
            <pc:sldMk cId="3430964118" sldId="286"/>
            <ac:picMk id="1026" creationId="{C0B79C0B-72BD-3446-8770-1722170E0BFC}"/>
          </ac:picMkLst>
        </pc:picChg>
      </pc:sldChg>
      <pc:sldChg chg="modSp del mod ord">
        <pc:chgData name="Natalie Haley" userId="ad172223-a3bb-4875-b51d-3efa0c1700df" providerId="ADAL" clId="{DA537DB4-804E-9E49-9F50-94A3F7647AC4}" dt="2022-01-12T09:24:22.189" v="477" actId="2696"/>
        <pc:sldMkLst>
          <pc:docMk/>
          <pc:sldMk cId="3989232393" sldId="288"/>
        </pc:sldMkLst>
        <pc:spChg chg="mod">
          <ac:chgData name="Natalie Haley" userId="ad172223-a3bb-4875-b51d-3efa0c1700df" providerId="ADAL" clId="{DA537DB4-804E-9E49-9F50-94A3F7647AC4}" dt="2022-01-12T09:14:48.774" v="355" actId="20577"/>
          <ac:spMkLst>
            <pc:docMk/>
            <pc:sldMk cId="3989232393" sldId="288"/>
            <ac:spMk id="2" creationId="{56D6F171-9D3D-C147-8B62-B035F9429AD0}"/>
          </ac:spMkLst>
        </pc:spChg>
      </pc:sldChg>
      <pc:sldChg chg="addSp delSp modSp add mod modAnim">
        <pc:chgData name="Natalie Haley" userId="ad172223-a3bb-4875-b51d-3efa0c1700df" providerId="ADAL" clId="{DA537DB4-804E-9E49-9F50-94A3F7647AC4}" dt="2022-01-12T12:03:18.897" v="2407" actId="20577"/>
        <pc:sldMkLst>
          <pc:docMk/>
          <pc:sldMk cId="2032131851" sldId="289"/>
        </pc:sldMkLst>
        <pc:spChg chg="del">
          <ac:chgData name="Natalie Haley" userId="ad172223-a3bb-4875-b51d-3efa0c1700df" providerId="ADAL" clId="{DA537DB4-804E-9E49-9F50-94A3F7647AC4}" dt="2022-01-12T08:59:06.577" v="1"/>
          <ac:spMkLst>
            <pc:docMk/>
            <pc:sldMk cId="2032131851" sldId="289"/>
            <ac:spMk id="2" creationId="{56D6F171-9D3D-C147-8B62-B035F9429AD0}"/>
          </ac:spMkLst>
        </pc:spChg>
        <pc:spChg chg="mod">
          <ac:chgData name="Natalie Haley" userId="ad172223-a3bb-4875-b51d-3efa0c1700df" providerId="ADAL" clId="{DA537DB4-804E-9E49-9F50-94A3F7647AC4}" dt="2022-01-12T12:03:18.897" v="2407" actId="20577"/>
          <ac:spMkLst>
            <pc:docMk/>
            <pc:sldMk cId="2032131851" sldId="289"/>
            <ac:spMk id="3" creationId="{DFF6434D-7A0C-4541-9797-DF9BC649FEED}"/>
          </ac:spMkLst>
        </pc:spChg>
        <pc:picChg chg="add mod">
          <ac:chgData name="Natalie Haley" userId="ad172223-a3bb-4875-b51d-3efa0c1700df" providerId="ADAL" clId="{DA537DB4-804E-9E49-9F50-94A3F7647AC4}" dt="2022-01-12T08:59:06.577" v="1"/>
          <ac:picMkLst>
            <pc:docMk/>
            <pc:sldMk cId="2032131851" sldId="289"/>
            <ac:picMk id="4" creationId="{8B94990B-FCE7-F846-9679-B04032301635}"/>
          </ac:picMkLst>
        </pc:picChg>
      </pc:sldChg>
      <pc:sldChg chg="addSp delSp modSp add mod ord">
        <pc:chgData name="Natalie Haley" userId="ad172223-a3bb-4875-b51d-3efa0c1700df" providerId="ADAL" clId="{DA537DB4-804E-9E49-9F50-94A3F7647AC4}" dt="2022-01-14T16:29:55.553" v="2475" actId="20577"/>
        <pc:sldMkLst>
          <pc:docMk/>
          <pc:sldMk cId="1812602276" sldId="290"/>
        </pc:sldMkLst>
        <pc:spChg chg="mod">
          <ac:chgData name="Natalie Haley" userId="ad172223-a3bb-4875-b51d-3efa0c1700df" providerId="ADAL" clId="{DA537DB4-804E-9E49-9F50-94A3F7647AC4}" dt="2022-01-14T16:29:55.553" v="2475" actId="20577"/>
          <ac:spMkLst>
            <pc:docMk/>
            <pc:sldMk cId="1812602276" sldId="290"/>
            <ac:spMk id="2" creationId="{56D6F171-9D3D-C147-8B62-B035F9429AD0}"/>
          </ac:spMkLst>
        </pc:spChg>
        <pc:spChg chg="mod">
          <ac:chgData name="Natalie Haley" userId="ad172223-a3bb-4875-b51d-3efa0c1700df" providerId="ADAL" clId="{DA537DB4-804E-9E49-9F50-94A3F7647AC4}" dt="2022-01-12T12:03:02.346" v="2406" actId="20577"/>
          <ac:spMkLst>
            <pc:docMk/>
            <pc:sldMk cId="1812602276" sldId="290"/>
            <ac:spMk id="3" creationId="{DFF6434D-7A0C-4541-9797-DF9BC649FEED}"/>
          </ac:spMkLst>
        </pc:spChg>
        <pc:spChg chg="add del mod">
          <ac:chgData name="Natalie Haley" userId="ad172223-a3bb-4875-b51d-3efa0c1700df" providerId="ADAL" clId="{DA537DB4-804E-9E49-9F50-94A3F7647AC4}" dt="2022-01-12T09:24:05.998" v="472"/>
          <ac:spMkLst>
            <pc:docMk/>
            <pc:sldMk cId="1812602276" sldId="290"/>
            <ac:spMk id="4" creationId="{00A349F0-2C2C-AA48-920C-9FFB660CDD47}"/>
          </ac:spMkLst>
        </pc:spChg>
        <pc:spChg chg="add mod">
          <ac:chgData name="Natalie Haley" userId="ad172223-a3bb-4875-b51d-3efa0c1700df" providerId="ADAL" clId="{DA537DB4-804E-9E49-9F50-94A3F7647AC4}" dt="2022-01-12T09:29:34.781" v="529"/>
          <ac:spMkLst>
            <pc:docMk/>
            <pc:sldMk cId="1812602276" sldId="290"/>
            <ac:spMk id="7" creationId="{260A051D-FC06-A54B-BD50-238DFD63AB72}"/>
          </ac:spMkLst>
        </pc:spChg>
        <pc:picChg chg="add mod">
          <ac:chgData name="Natalie Haley" userId="ad172223-a3bb-4875-b51d-3efa0c1700df" providerId="ADAL" clId="{DA537DB4-804E-9E49-9F50-94A3F7647AC4}" dt="2022-01-14T16:28:46.574" v="2433" actId="1036"/>
          <ac:picMkLst>
            <pc:docMk/>
            <pc:sldMk cId="1812602276" sldId="290"/>
            <ac:picMk id="1026" creationId="{8012340E-A968-8D40-A7F3-3BA0046ACD5D}"/>
          </ac:picMkLst>
        </pc:picChg>
        <pc:picChg chg="add mod">
          <ac:chgData name="Natalie Haley" userId="ad172223-a3bb-4875-b51d-3efa0c1700df" providerId="ADAL" clId="{DA537DB4-804E-9E49-9F50-94A3F7647AC4}" dt="2022-01-14T16:28:46.574" v="2433" actId="1036"/>
          <ac:picMkLst>
            <pc:docMk/>
            <pc:sldMk cId="1812602276" sldId="290"/>
            <ac:picMk id="1028" creationId="{B3F3F07F-D4A6-BC4A-B315-137423E82BE4}"/>
          </ac:picMkLst>
        </pc:picChg>
      </pc:sldChg>
      <pc:sldChg chg="new del">
        <pc:chgData name="Natalie Haley" userId="ad172223-a3bb-4875-b51d-3efa0c1700df" providerId="ADAL" clId="{DA537DB4-804E-9E49-9F50-94A3F7647AC4}" dt="2022-01-12T09:17:16.965" v="357" actId="2696"/>
        <pc:sldMkLst>
          <pc:docMk/>
          <pc:sldMk cId="4274731836" sldId="290"/>
        </pc:sldMkLst>
      </pc:sldChg>
      <pc:sldChg chg="addSp delSp modSp add mod ord modNotesTx">
        <pc:chgData name="Natalie Haley" userId="ad172223-a3bb-4875-b51d-3efa0c1700df" providerId="ADAL" clId="{DA537DB4-804E-9E49-9F50-94A3F7647AC4}" dt="2022-01-12T12:03:35.614" v="2408" actId="20577"/>
        <pc:sldMkLst>
          <pc:docMk/>
          <pc:sldMk cId="2920918552" sldId="291"/>
        </pc:sldMkLst>
        <pc:spChg chg="add del mod">
          <ac:chgData name="Natalie Haley" userId="ad172223-a3bb-4875-b51d-3efa0c1700df" providerId="ADAL" clId="{DA537DB4-804E-9E49-9F50-94A3F7647AC4}" dt="2022-01-12T09:39:43.584" v="829" actId="20577"/>
          <ac:spMkLst>
            <pc:docMk/>
            <pc:sldMk cId="2920918552" sldId="291"/>
            <ac:spMk id="2" creationId="{56D6F171-9D3D-C147-8B62-B035F9429AD0}"/>
          </ac:spMkLst>
        </pc:spChg>
        <pc:spChg chg="mod">
          <ac:chgData name="Natalie Haley" userId="ad172223-a3bb-4875-b51d-3efa0c1700df" providerId="ADAL" clId="{DA537DB4-804E-9E49-9F50-94A3F7647AC4}" dt="2022-01-12T12:03:35.614" v="2408" actId="20577"/>
          <ac:spMkLst>
            <pc:docMk/>
            <pc:sldMk cId="2920918552" sldId="291"/>
            <ac:spMk id="3" creationId="{DFF6434D-7A0C-4541-9797-DF9BC649FEED}"/>
          </ac:spMkLst>
        </pc:spChg>
        <pc:spChg chg="add del mod">
          <ac:chgData name="Natalie Haley" userId="ad172223-a3bb-4875-b51d-3efa0c1700df" providerId="ADAL" clId="{DA537DB4-804E-9E49-9F50-94A3F7647AC4}" dt="2022-01-12T09:26:21.936" v="500" actId="767"/>
          <ac:spMkLst>
            <pc:docMk/>
            <pc:sldMk cId="2920918552" sldId="291"/>
            <ac:spMk id="4" creationId="{9861EBF1-0F44-384E-9184-38DE801BD506}"/>
          </ac:spMkLst>
        </pc:spChg>
        <pc:spChg chg="add mod">
          <ac:chgData name="Natalie Haley" userId="ad172223-a3bb-4875-b51d-3efa0c1700df" providerId="ADAL" clId="{DA537DB4-804E-9E49-9F50-94A3F7647AC4}" dt="2022-01-12T09:48:56.593" v="833"/>
          <ac:spMkLst>
            <pc:docMk/>
            <pc:sldMk cId="2920918552" sldId="291"/>
            <ac:spMk id="5" creationId="{F3EB0515-CE74-A34F-A4E4-E74ADA0E1C04}"/>
          </ac:spMkLst>
        </pc:spChg>
        <pc:spChg chg="add del">
          <ac:chgData name="Natalie Haley" userId="ad172223-a3bb-4875-b51d-3efa0c1700df" providerId="ADAL" clId="{DA537DB4-804E-9E49-9F50-94A3F7647AC4}" dt="2022-01-12T09:32:30.140" v="544"/>
          <ac:spMkLst>
            <pc:docMk/>
            <pc:sldMk cId="2920918552" sldId="291"/>
            <ac:spMk id="6" creationId="{DE902AA4-C7A4-564D-AD5B-555068F2D9B9}"/>
          </ac:spMkLst>
        </pc:spChg>
        <pc:picChg chg="del">
          <ac:chgData name="Natalie Haley" userId="ad172223-a3bb-4875-b51d-3efa0c1700df" providerId="ADAL" clId="{DA537DB4-804E-9E49-9F50-94A3F7647AC4}" dt="2022-01-12T09:24:40.575" v="496" actId="478"/>
          <ac:picMkLst>
            <pc:docMk/>
            <pc:sldMk cId="2920918552" sldId="291"/>
            <ac:picMk id="1026" creationId="{8012340E-A968-8D40-A7F3-3BA0046ACD5D}"/>
          </ac:picMkLst>
        </pc:picChg>
        <pc:picChg chg="del">
          <ac:chgData name="Natalie Haley" userId="ad172223-a3bb-4875-b51d-3efa0c1700df" providerId="ADAL" clId="{DA537DB4-804E-9E49-9F50-94A3F7647AC4}" dt="2022-01-12T09:24:41.743" v="497" actId="478"/>
          <ac:picMkLst>
            <pc:docMk/>
            <pc:sldMk cId="2920918552" sldId="291"/>
            <ac:picMk id="1028" creationId="{B3F3F07F-D4A6-BC4A-B315-137423E82BE4}"/>
          </ac:picMkLst>
        </pc:picChg>
        <pc:picChg chg="add del mod">
          <ac:chgData name="Natalie Haley" userId="ad172223-a3bb-4875-b51d-3efa0c1700df" providerId="ADAL" clId="{DA537DB4-804E-9E49-9F50-94A3F7647AC4}" dt="2022-01-12T09:31:58.245" v="542"/>
          <ac:picMkLst>
            <pc:docMk/>
            <pc:sldMk cId="2920918552" sldId="291"/>
            <ac:picMk id="3074" creationId="{E9A81329-A1E9-4A49-813A-B1088C987EAA}"/>
          </ac:picMkLst>
        </pc:picChg>
        <pc:picChg chg="add del">
          <ac:chgData name="Natalie Haley" userId="ad172223-a3bb-4875-b51d-3efa0c1700df" providerId="ADAL" clId="{DA537DB4-804E-9E49-9F50-94A3F7647AC4}" dt="2022-01-12T09:32:30.140" v="544"/>
          <ac:picMkLst>
            <pc:docMk/>
            <pc:sldMk cId="2920918552" sldId="291"/>
            <ac:picMk id="3076" creationId="{8B33D8A0-A086-9D44-95CF-FD2D9F41319E}"/>
          </ac:picMkLst>
        </pc:picChg>
        <pc:picChg chg="add del">
          <ac:chgData name="Natalie Haley" userId="ad172223-a3bb-4875-b51d-3efa0c1700df" providerId="ADAL" clId="{DA537DB4-804E-9E49-9F50-94A3F7647AC4}" dt="2022-01-12T09:32:30.140" v="544"/>
          <ac:picMkLst>
            <pc:docMk/>
            <pc:sldMk cId="2920918552" sldId="291"/>
            <ac:picMk id="3077" creationId="{758C9054-8E2A-694F-A1FF-667253651CFD}"/>
          </ac:picMkLst>
        </pc:picChg>
        <pc:picChg chg="add mod">
          <ac:chgData name="Natalie Haley" userId="ad172223-a3bb-4875-b51d-3efa0c1700df" providerId="ADAL" clId="{DA537DB4-804E-9E49-9F50-94A3F7647AC4}" dt="2022-01-12T09:38:21.390" v="826" actId="1076"/>
          <ac:picMkLst>
            <pc:docMk/>
            <pc:sldMk cId="2920918552" sldId="291"/>
            <ac:picMk id="3079" creationId="{3D0339DF-9664-5242-A057-4E87F2021FB4}"/>
          </ac:picMkLst>
        </pc:picChg>
        <pc:picChg chg="add mod">
          <ac:chgData name="Natalie Haley" userId="ad172223-a3bb-4875-b51d-3efa0c1700df" providerId="ADAL" clId="{DA537DB4-804E-9E49-9F50-94A3F7647AC4}" dt="2022-01-12T09:38:21.390" v="826" actId="1076"/>
          <ac:picMkLst>
            <pc:docMk/>
            <pc:sldMk cId="2920918552" sldId="291"/>
            <ac:picMk id="3080" creationId="{BA0422AD-CD24-D54A-9C47-C7847B158182}"/>
          </ac:picMkLst>
        </pc:picChg>
      </pc:sldChg>
      <pc:sldChg chg="new del">
        <pc:chgData name="Natalie Haley" userId="ad172223-a3bb-4875-b51d-3efa0c1700df" providerId="ADAL" clId="{DA537DB4-804E-9E49-9F50-94A3F7647AC4}" dt="2022-01-12T09:49:42.448" v="836" actId="2696"/>
        <pc:sldMkLst>
          <pc:docMk/>
          <pc:sldMk cId="132329726" sldId="292"/>
        </pc:sldMkLst>
      </pc:sldChg>
      <pc:sldChg chg="delSp modSp add del mod">
        <pc:chgData name="Natalie Haley" userId="ad172223-a3bb-4875-b51d-3efa0c1700df" providerId="ADAL" clId="{DA537DB4-804E-9E49-9F50-94A3F7647AC4}" dt="2022-01-12T10:00:24.483" v="939" actId="2696"/>
        <pc:sldMkLst>
          <pc:docMk/>
          <pc:sldMk cId="882744899" sldId="293"/>
        </pc:sldMkLst>
        <pc:spChg chg="mod">
          <ac:chgData name="Natalie Haley" userId="ad172223-a3bb-4875-b51d-3efa0c1700df" providerId="ADAL" clId="{DA537DB4-804E-9E49-9F50-94A3F7647AC4}" dt="2022-01-12T09:58:07.277" v="923" actId="20577"/>
          <ac:spMkLst>
            <pc:docMk/>
            <pc:sldMk cId="882744899" sldId="293"/>
            <ac:spMk id="2" creationId="{56D6F171-9D3D-C147-8B62-B035F9429AD0}"/>
          </ac:spMkLst>
        </pc:spChg>
        <pc:spChg chg="mod">
          <ac:chgData name="Natalie Haley" userId="ad172223-a3bb-4875-b51d-3efa0c1700df" providerId="ADAL" clId="{DA537DB4-804E-9E49-9F50-94A3F7647AC4}" dt="2022-01-12T09:49:51.413" v="861" actId="20577"/>
          <ac:spMkLst>
            <pc:docMk/>
            <pc:sldMk cId="882744899" sldId="293"/>
            <ac:spMk id="3" creationId="{DFF6434D-7A0C-4541-9797-DF9BC649FEED}"/>
          </ac:spMkLst>
        </pc:spChg>
        <pc:spChg chg="mod">
          <ac:chgData name="Natalie Haley" userId="ad172223-a3bb-4875-b51d-3efa0c1700df" providerId="ADAL" clId="{DA537DB4-804E-9E49-9F50-94A3F7647AC4}" dt="2022-01-12T09:51:53.253" v="922" actId="20577"/>
          <ac:spMkLst>
            <pc:docMk/>
            <pc:sldMk cId="882744899" sldId="293"/>
            <ac:spMk id="5" creationId="{F3EB0515-CE74-A34F-A4E4-E74ADA0E1C04}"/>
          </ac:spMkLst>
        </pc:spChg>
        <pc:picChg chg="del">
          <ac:chgData name="Natalie Haley" userId="ad172223-a3bb-4875-b51d-3efa0c1700df" providerId="ADAL" clId="{DA537DB4-804E-9E49-9F50-94A3F7647AC4}" dt="2022-01-12T09:50:31.043" v="862" actId="478"/>
          <ac:picMkLst>
            <pc:docMk/>
            <pc:sldMk cId="882744899" sldId="293"/>
            <ac:picMk id="3079" creationId="{3D0339DF-9664-5242-A057-4E87F2021FB4}"/>
          </ac:picMkLst>
        </pc:picChg>
        <pc:picChg chg="del">
          <ac:chgData name="Natalie Haley" userId="ad172223-a3bb-4875-b51d-3efa0c1700df" providerId="ADAL" clId="{DA537DB4-804E-9E49-9F50-94A3F7647AC4}" dt="2022-01-12T09:50:32.258" v="863" actId="478"/>
          <ac:picMkLst>
            <pc:docMk/>
            <pc:sldMk cId="882744899" sldId="293"/>
            <ac:picMk id="3080" creationId="{BA0422AD-CD24-D54A-9C47-C7847B158182}"/>
          </ac:picMkLst>
        </pc:picChg>
      </pc:sldChg>
      <pc:sldChg chg="addSp delSp modSp add mod delAnim modShow">
        <pc:chgData name="Natalie Haley" userId="ad172223-a3bb-4875-b51d-3efa0c1700df" providerId="ADAL" clId="{DA537DB4-804E-9E49-9F50-94A3F7647AC4}" dt="2022-01-12T10:34:57.673" v="1365" actId="729"/>
        <pc:sldMkLst>
          <pc:docMk/>
          <pc:sldMk cId="502800815" sldId="294"/>
        </pc:sldMkLst>
        <pc:spChg chg="mod">
          <ac:chgData name="Natalie Haley" userId="ad172223-a3bb-4875-b51d-3efa0c1700df" providerId="ADAL" clId="{DA537DB4-804E-9E49-9F50-94A3F7647AC4}" dt="2022-01-12T09:59:07.024" v="935" actId="20577"/>
          <ac:spMkLst>
            <pc:docMk/>
            <pc:sldMk cId="502800815" sldId="294"/>
            <ac:spMk id="3" creationId="{DFF6434D-7A0C-4541-9797-DF9BC649FEED}"/>
          </ac:spMkLst>
        </pc:spChg>
        <pc:spChg chg="add mod">
          <ac:chgData name="Natalie Haley" userId="ad172223-a3bb-4875-b51d-3efa0c1700df" providerId="ADAL" clId="{DA537DB4-804E-9E49-9F50-94A3F7647AC4}" dt="2022-01-12T09:59:10.541" v="936" actId="478"/>
          <ac:spMkLst>
            <pc:docMk/>
            <pc:sldMk cId="502800815" sldId="294"/>
            <ac:spMk id="5" creationId="{7BB87223-6BF6-0045-AA37-224F3F6E94EF}"/>
          </ac:spMkLst>
        </pc:spChg>
        <pc:picChg chg="del">
          <ac:chgData name="Natalie Haley" userId="ad172223-a3bb-4875-b51d-3efa0c1700df" providerId="ADAL" clId="{DA537DB4-804E-9E49-9F50-94A3F7647AC4}" dt="2022-01-12T09:59:10.541" v="936" actId="478"/>
          <ac:picMkLst>
            <pc:docMk/>
            <pc:sldMk cId="502800815" sldId="294"/>
            <ac:picMk id="4" creationId="{8B94990B-FCE7-F846-9679-B04032301635}"/>
          </ac:picMkLst>
        </pc:picChg>
        <pc:picChg chg="add mod">
          <ac:chgData name="Natalie Haley" userId="ad172223-a3bb-4875-b51d-3efa0c1700df" providerId="ADAL" clId="{DA537DB4-804E-9E49-9F50-94A3F7647AC4}" dt="2022-01-12T10:00:59.344" v="941" actId="14100"/>
          <ac:picMkLst>
            <pc:docMk/>
            <pc:sldMk cId="502800815" sldId="294"/>
            <ac:picMk id="6" creationId="{2440F466-CBEB-454B-B5B6-0402831C8E9E}"/>
          </ac:picMkLst>
        </pc:picChg>
        <pc:picChg chg="add mod">
          <ac:chgData name="Natalie Haley" userId="ad172223-a3bb-4875-b51d-3efa0c1700df" providerId="ADAL" clId="{DA537DB4-804E-9E49-9F50-94A3F7647AC4}" dt="2022-01-12T10:07:25.722" v="948" actId="1076"/>
          <ac:picMkLst>
            <pc:docMk/>
            <pc:sldMk cId="502800815" sldId="294"/>
            <ac:picMk id="7" creationId="{574BC10E-CEF5-FE43-986B-1A7027E54745}"/>
          </ac:picMkLst>
        </pc:picChg>
      </pc:sldChg>
      <pc:sldChg chg="new del">
        <pc:chgData name="Natalie Haley" userId="ad172223-a3bb-4875-b51d-3efa0c1700df" providerId="ADAL" clId="{DA537DB4-804E-9E49-9F50-94A3F7647AC4}" dt="2022-01-12T09:58:52.084" v="925" actId="2696"/>
        <pc:sldMkLst>
          <pc:docMk/>
          <pc:sldMk cId="2710309354" sldId="294"/>
        </pc:sldMkLst>
      </pc:sldChg>
      <pc:sldChg chg="new del">
        <pc:chgData name="Natalie Haley" userId="ad172223-a3bb-4875-b51d-3efa0c1700df" providerId="ADAL" clId="{DA537DB4-804E-9E49-9F50-94A3F7647AC4}" dt="2022-01-12T10:11:54.533" v="950" actId="680"/>
        <pc:sldMkLst>
          <pc:docMk/>
          <pc:sldMk cId="2894506524" sldId="295"/>
        </pc:sldMkLst>
      </pc:sldChg>
      <pc:sldChg chg="addSp delSp modSp add mod">
        <pc:chgData name="Natalie Haley" userId="ad172223-a3bb-4875-b51d-3efa0c1700df" providerId="ADAL" clId="{DA537DB4-804E-9E49-9F50-94A3F7647AC4}" dt="2022-01-12T11:26:31.653" v="1932" actId="404"/>
        <pc:sldMkLst>
          <pc:docMk/>
          <pc:sldMk cId="3569310285" sldId="295"/>
        </pc:sldMkLst>
        <pc:spChg chg="mod">
          <ac:chgData name="Natalie Haley" userId="ad172223-a3bb-4875-b51d-3efa0c1700df" providerId="ADAL" clId="{DA537DB4-804E-9E49-9F50-94A3F7647AC4}" dt="2022-01-12T10:13:19.058" v="1062" actId="20577"/>
          <ac:spMkLst>
            <pc:docMk/>
            <pc:sldMk cId="3569310285" sldId="295"/>
            <ac:spMk id="3" creationId="{DFF6434D-7A0C-4541-9797-DF9BC649FEED}"/>
          </ac:spMkLst>
        </pc:spChg>
        <pc:spChg chg="mod">
          <ac:chgData name="Natalie Haley" userId="ad172223-a3bb-4875-b51d-3efa0c1700df" providerId="ADAL" clId="{DA537DB4-804E-9E49-9F50-94A3F7647AC4}" dt="2022-01-12T11:26:31.653" v="1932" actId="404"/>
          <ac:spMkLst>
            <pc:docMk/>
            <pc:sldMk cId="3569310285" sldId="295"/>
            <ac:spMk id="5" creationId="{7BB87223-6BF6-0045-AA37-224F3F6E94EF}"/>
          </ac:spMkLst>
        </pc:spChg>
        <pc:picChg chg="del">
          <ac:chgData name="Natalie Haley" userId="ad172223-a3bb-4875-b51d-3efa0c1700df" providerId="ADAL" clId="{DA537DB4-804E-9E49-9F50-94A3F7647AC4}" dt="2022-01-12T10:11:59.173" v="952" actId="478"/>
          <ac:picMkLst>
            <pc:docMk/>
            <pc:sldMk cId="3569310285" sldId="295"/>
            <ac:picMk id="6" creationId="{2440F466-CBEB-454B-B5B6-0402831C8E9E}"/>
          </ac:picMkLst>
        </pc:picChg>
        <pc:picChg chg="del">
          <ac:chgData name="Natalie Haley" userId="ad172223-a3bb-4875-b51d-3efa0c1700df" providerId="ADAL" clId="{DA537DB4-804E-9E49-9F50-94A3F7647AC4}" dt="2022-01-12T10:12:01.040" v="953" actId="478"/>
          <ac:picMkLst>
            <pc:docMk/>
            <pc:sldMk cId="3569310285" sldId="295"/>
            <ac:picMk id="7" creationId="{574BC10E-CEF5-FE43-986B-1A7027E54745}"/>
          </ac:picMkLst>
        </pc:picChg>
        <pc:picChg chg="add del mod">
          <ac:chgData name="Natalie Haley" userId="ad172223-a3bb-4875-b51d-3efa0c1700df" providerId="ADAL" clId="{DA537DB4-804E-9E49-9F50-94A3F7647AC4}" dt="2022-01-12T10:25:27.111" v="1329" actId="478"/>
          <ac:picMkLst>
            <pc:docMk/>
            <pc:sldMk cId="3569310285" sldId="295"/>
            <ac:picMk id="8194" creationId="{C24D390C-82D3-D54A-B463-AF4CDBA382B6}"/>
          </ac:picMkLst>
        </pc:picChg>
        <pc:picChg chg="add mod">
          <ac:chgData name="Natalie Haley" userId="ad172223-a3bb-4875-b51d-3efa0c1700df" providerId="ADAL" clId="{DA537DB4-804E-9E49-9F50-94A3F7647AC4}" dt="2022-01-12T10:25:24.210" v="1328" actId="1076"/>
          <ac:picMkLst>
            <pc:docMk/>
            <pc:sldMk cId="3569310285" sldId="295"/>
            <ac:picMk id="8195" creationId="{2B191DC6-234B-3B42-9DA1-083EEF6B650F}"/>
          </ac:picMkLst>
        </pc:picChg>
        <pc:picChg chg="add del mod">
          <ac:chgData name="Natalie Haley" userId="ad172223-a3bb-4875-b51d-3efa0c1700df" providerId="ADAL" clId="{DA537DB4-804E-9E49-9F50-94A3F7647AC4}" dt="2022-01-12T10:25:43.019" v="1332" actId="478"/>
          <ac:picMkLst>
            <pc:docMk/>
            <pc:sldMk cId="3569310285" sldId="295"/>
            <ac:picMk id="8197" creationId="{1228BC1C-5311-A346-81BF-C28D1F4D78C4}"/>
          </ac:picMkLst>
        </pc:picChg>
        <pc:picChg chg="add mod">
          <ac:chgData name="Natalie Haley" userId="ad172223-a3bb-4875-b51d-3efa0c1700df" providerId="ADAL" clId="{DA537DB4-804E-9E49-9F50-94A3F7647AC4}" dt="2022-01-12T10:25:46.991" v="1334" actId="1076"/>
          <ac:picMkLst>
            <pc:docMk/>
            <pc:sldMk cId="3569310285" sldId="295"/>
            <ac:picMk id="8198" creationId="{2D6ECD50-EF5C-5040-BF9C-C0032071B3C0}"/>
          </ac:picMkLst>
        </pc:picChg>
      </pc:sldChg>
      <pc:sldChg chg="new del">
        <pc:chgData name="Natalie Haley" userId="ad172223-a3bb-4875-b51d-3efa0c1700df" providerId="ADAL" clId="{DA537DB4-804E-9E49-9F50-94A3F7647AC4}" dt="2022-01-12T10:12:31.038" v="976" actId="2696"/>
        <pc:sldMkLst>
          <pc:docMk/>
          <pc:sldMk cId="62099277" sldId="296"/>
        </pc:sldMkLst>
      </pc:sldChg>
      <pc:sldChg chg="addSp delSp modSp add mod modAnim">
        <pc:chgData name="Natalie Haley" userId="ad172223-a3bb-4875-b51d-3efa0c1700df" providerId="ADAL" clId="{DA537DB4-804E-9E49-9F50-94A3F7647AC4}" dt="2022-01-12T11:22:05.182" v="1714"/>
        <pc:sldMkLst>
          <pc:docMk/>
          <pc:sldMk cId="1731934514" sldId="296"/>
        </pc:sldMkLst>
        <pc:spChg chg="mod">
          <ac:chgData name="Natalie Haley" userId="ad172223-a3bb-4875-b51d-3efa0c1700df" providerId="ADAL" clId="{DA537DB4-804E-9E49-9F50-94A3F7647AC4}" dt="2022-01-12T10:12:51.148" v="1000" actId="20577"/>
          <ac:spMkLst>
            <pc:docMk/>
            <pc:sldMk cId="1731934514" sldId="296"/>
            <ac:spMk id="3" creationId="{DFF6434D-7A0C-4541-9797-DF9BC649FEED}"/>
          </ac:spMkLst>
        </pc:spChg>
        <pc:spChg chg="del">
          <ac:chgData name="Natalie Haley" userId="ad172223-a3bb-4875-b51d-3efa0c1700df" providerId="ADAL" clId="{DA537DB4-804E-9E49-9F50-94A3F7647AC4}" dt="2022-01-12T10:28:12.676" v="1340" actId="478"/>
          <ac:spMkLst>
            <pc:docMk/>
            <pc:sldMk cId="1731934514" sldId="296"/>
            <ac:spMk id="5" creationId="{7BB87223-6BF6-0045-AA37-224F3F6E94EF}"/>
          </ac:spMkLst>
        </pc:spChg>
        <pc:spChg chg="add mod">
          <ac:chgData name="Natalie Haley" userId="ad172223-a3bb-4875-b51d-3efa0c1700df" providerId="ADAL" clId="{DA537DB4-804E-9E49-9F50-94A3F7647AC4}" dt="2022-01-12T11:20:56.849" v="1709" actId="692"/>
          <ac:spMkLst>
            <pc:docMk/>
            <pc:sldMk cId="1731934514" sldId="296"/>
            <ac:spMk id="9" creationId="{0A662342-1D1D-1546-88AC-D61AD59377F4}"/>
          </ac:spMkLst>
        </pc:spChg>
        <pc:spChg chg="add mod">
          <ac:chgData name="Natalie Haley" userId="ad172223-a3bb-4875-b51d-3efa0c1700df" providerId="ADAL" clId="{DA537DB4-804E-9E49-9F50-94A3F7647AC4}" dt="2022-01-12T11:21:04.419" v="1710" actId="14100"/>
          <ac:spMkLst>
            <pc:docMk/>
            <pc:sldMk cId="1731934514" sldId="296"/>
            <ac:spMk id="12" creationId="{97EFC28F-8D92-6D4C-BC51-29FCE0EBC059}"/>
          </ac:spMkLst>
        </pc:spChg>
        <pc:spChg chg="add mod">
          <ac:chgData name="Natalie Haley" userId="ad172223-a3bb-4875-b51d-3efa0c1700df" providerId="ADAL" clId="{DA537DB4-804E-9E49-9F50-94A3F7647AC4}" dt="2022-01-12T11:21:14.443" v="1711" actId="14100"/>
          <ac:spMkLst>
            <pc:docMk/>
            <pc:sldMk cId="1731934514" sldId="296"/>
            <ac:spMk id="13" creationId="{511D437C-7E13-174B-9897-BC839E85529F}"/>
          </ac:spMkLst>
        </pc:spChg>
        <pc:picChg chg="add mod">
          <ac:chgData name="Natalie Haley" userId="ad172223-a3bb-4875-b51d-3efa0c1700df" providerId="ADAL" clId="{DA537DB4-804E-9E49-9F50-94A3F7647AC4}" dt="2022-01-12T10:31:02.807" v="1349" actId="14100"/>
          <ac:picMkLst>
            <pc:docMk/>
            <pc:sldMk cId="1731934514" sldId="296"/>
            <ac:picMk id="4" creationId="{E8FE4948-60FB-CE45-BE64-24072F2D0C58}"/>
          </ac:picMkLst>
        </pc:picChg>
        <pc:picChg chg="add mod">
          <ac:chgData name="Natalie Haley" userId="ad172223-a3bb-4875-b51d-3efa0c1700df" providerId="ADAL" clId="{DA537DB4-804E-9E49-9F50-94A3F7647AC4}" dt="2022-01-12T10:30:51.680" v="1348" actId="1076"/>
          <ac:picMkLst>
            <pc:docMk/>
            <pc:sldMk cId="1731934514" sldId="296"/>
            <ac:picMk id="6" creationId="{930D8729-45C5-D648-BE03-EBFE512CD9D4}"/>
          </ac:picMkLst>
        </pc:picChg>
        <pc:picChg chg="add mod">
          <ac:chgData name="Natalie Haley" userId="ad172223-a3bb-4875-b51d-3efa0c1700df" providerId="ADAL" clId="{DA537DB4-804E-9E49-9F50-94A3F7647AC4}" dt="2022-01-12T10:31:09.164" v="1351" actId="1076"/>
          <ac:picMkLst>
            <pc:docMk/>
            <pc:sldMk cId="1731934514" sldId="296"/>
            <ac:picMk id="8" creationId="{628175C4-9AB0-5A42-B4BA-61BFF3359F72}"/>
          </ac:picMkLst>
        </pc:picChg>
        <pc:picChg chg="add del">
          <ac:chgData name="Natalie Haley" userId="ad172223-a3bb-4875-b51d-3efa0c1700df" providerId="ADAL" clId="{DA537DB4-804E-9E49-9F50-94A3F7647AC4}" dt="2022-01-12T10:24:05.888" v="1308" actId="478"/>
          <ac:picMkLst>
            <pc:docMk/>
            <pc:sldMk cId="1731934514" sldId="296"/>
            <ac:picMk id="6146" creationId="{F3088EDD-F329-4449-A646-E39D11ECB13E}"/>
          </ac:picMkLst>
        </pc:picChg>
        <pc:picChg chg="add mod">
          <ac:chgData name="Natalie Haley" userId="ad172223-a3bb-4875-b51d-3efa0c1700df" providerId="ADAL" clId="{DA537DB4-804E-9E49-9F50-94A3F7647AC4}" dt="2022-01-12T10:24:16.430" v="1314" actId="1076"/>
          <ac:picMkLst>
            <pc:docMk/>
            <pc:sldMk cId="1731934514" sldId="296"/>
            <ac:picMk id="6147" creationId="{5CB049AC-F1BD-4041-9165-7F07DC617EE4}"/>
          </ac:picMkLst>
        </pc:picChg>
      </pc:sldChg>
      <pc:sldChg chg="addSp delSp modSp add mod ord">
        <pc:chgData name="Natalie Haley" userId="ad172223-a3bb-4875-b51d-3efa0c1700df" providerId="ADAL" clId="{DA537DB4-804E-9E49-9F50-94A3F7647AC4}" dt="2022-01-12T10:33:36.029" v="1361" actId="14100"/>
        <pc:sldMkLst>
          <pc:docMk/>
          <pc:sldMk cId="876449415" sldId="297"/>
        </pc:sldMkLst>
        <pc:spChg chg="mod">
          <ac:chgData name="Natalie Haley" userId="ad172223-a3bb-4875-b51d-3efa0c1700df" providerId="ADAL" clId="{DA537DB4-804E-9E49-9F50-94A3F7647AC4}" dt="2022-01-12T10:13:32.041" v="1075" actId="20577"/>
          <ac:spMkLst>
            <pc:docMk/>
            <pc:sldMk cId="876449415" sldId="297"/>
            <ac:spMk id="3" creationId="{DFF6434D-7A0C-4541-9797-DF9BC649FEED}"/>
          </ac:spMkLst>
        </pc:spChg>
        <pc:spChg chg="mod">
          <ac:chgData name="Natalie Haley" userId="ad172223-a3bb-4875-b51d-3efa0c1700df" providerId="ADAL" clId="{DA537DB4-804E-9E49-9F50-94A3F7647AC4}" dt="2022-01-12T10:16:49.525" v="1196" actId="20577"/>
          <ac:spMkLst>
            <pc:docMk/>
            <pc:sldMk cId="876449415" sldId="297"/>
            <ac:spMk id="5" creationId="{7BB87223-6BF6-0045-AA37-224F3F6E94EF}"/>
          </ac:spMkLst>
        </pc:spChg>
        <pc:picChg chg="add mod">
          <ac:chgData name="Natalie Haley" userId="ad172223-a3bb-4875-b51d-3efa0c1700df" providerId="ADAL" clId="{DA537DB4-804E-9E49-9F50-94A3F7647AC4}" dt="2022-01-12T10:33:36.029" v="1361" actId="14100"/>
          <ac:picMkLst>
            <pc:docMk/>
            <pc:sldMk cId="876449415" sldId="297"/>
            <ac:picMk id="4" creationId="{0D6CB0AA-E506-1540-AD57-32D940E6D221}"/>
          </ac:picMkLst>
        </pc:picChg>
        <pc:picChg chg="add del mod">
          <ac:chgData name="Natalie Haley" userId="ad172223-a3bb-4875-b51d-3efa0c1700df" providerId="ADAL" clId="{DA537DB4-804E-9E49-9F50-94A3F7647AC4}" dt="2022-01-12T10:33:04.460" v="1353" actId="478"/>
          <ac:picMkLst>
            <pc:docMk/>
            <pc:sldMk cId="876449415" sldId="297"/>
            <ac:picMk id="6" creationId="{DB77D60B-A813-194F-A0BF-65F72FCE2800}"/>
          </ac:picMkLst>
        </pc:picChg>
        <pc:picChg chg="add del mod">
          <ac:chgData name="Natalie Haley" userId="ad172223-a3bb-4875-b51d-3efa0c1700df" providerId="ADAL" clId="{DA537DB4-804E-9E49-9F50-94A3F7647AC4}" dt="2022-01-12T10:25:59.328" v="1337" actId="478"/>
          <ac:picMkLst>
            <pc:docMk/>
            <pc:sldMk cId="876449415" sldId="297"/>
            <ac:picMk id="9218" creationId="{27023F3B-6C0C-6D42-8049-D1BE6B32B44B}"/>
          </ac:picMkLst>
        </pc:picChg>
        <pc:picChg chg="add mod">
          <ac:chgData name="Natalie Haley" userId="ad172223-a3bb-4875-b51d-3efa0c1700df" providerId="ADAL" clId="{DA537DB4-804E-9E49-9F50-94A3F7647AC4}" dt="2022-01-12T10:33:31.865" v="1360" actId="1076"/>
          <ac:picMkLst>
            <pc:docMk/>
            <pc:sldMk cId="876449415" sldId="297"/>
            <ac:picMk id="9219" creationId="{3FB4D5ED-79F4-E446-9039-CC4A563540D9}"/>
          </ac:picMkLst>
        </pc:picChg>
      </pc:sldChg>
      <pc:sldChg chg="add del">
        <pc:chgData name="Natalie Haley" userId="ad172223-a3bb-4875-b51d-3efa0c1700df" providerId="ADAL" clId="{DA537DB4-804E-9E49-9F50-94A3F7647AC4}" dt="2022-01-12T10:13:21.222" v="1063" actId="2696"/>
        <pc:sldMkLst>
          <pc:docMk/>
          <pc:sldMk cId="4212013115" sldId="297"/>
        </pc:sldMkLst>
      </pc:sldChg>
      <pc:sldChg chg="addSp delSp modSp add mod ord modShow">
        <pc:chgData name="Natalie Haley" userId="ad172223-a3bb-4875-b51d-3efa0c1700df" providerId="ADAL" clId="{DA537DB4-804E-9E49-9F50-94A3F7647AC4}" dt="2022-01-12T10:34:30.380" v="1364" actId="729"/>
        <pc:sldMkLst>
          <pc:docMk/>
          <pc:sldMk cId="243633045" sldId="298"/>
        </pc:sldMkLst>
        <pc:spChg chg="mod">
          <ac:chgData name="Natalie Haley" userId="ad172223-a3bb-4875-b51d-3efa0c1700df" providerId="ADAL" clId="{DA537DB4-804E-9E49-9F50-94A3F7647AC4}" dt="2022-01-12T10:14:30.755" v="1126" actId="20577"/>
          <ac:spMkLst>
            <pc:docMk/>
            <pc:sldMk cId="243633045" sldId="298"/>
            <ac:spMk id="3" creationId="{DFF6434D-7A0C-4541-9797-DF9BC649FEED}"/>
          </ac:spMkLst>
        </pc:spChg>
        <pc:picChg chg="add del mod">
          <ac:chgData name="Natalie Haley" userId="ad172223-a3bb-4875-b51d-3efa0c1700df" providerId="ADAL" clId="{DA537DB4-804E-9E49-9F50-94A3F7647AC4}" dt="2022-01-12T10:24:58.895" v="1323" actId="478"/>
          <ac:picMkLst>
            <pc:docMk/>
            <pc:sldMk cId="243633045" sldId="298"/>
            <ac:picMk id="6" creationId="{5B97E6BD-95AF-4A48-BB90-6CFB18809086}"/>
          </ac:picMkLst>
        </pc:picChg>
        <pc:picChg chg="add del mod">
          <ac:chgData name="Natalie Haley" userId="ad172223-a3bb-4875-b51d-3efa0c1700df" providerId="ADAL" clId="{DA537DB4-804E-9E49-9F50-94A3F7647AC4}" dt="2022-01-12T10:34:27.703" v="1363" actId="478"/>
          <ac:picMkLst>
            <pc:docMk/>
            <pc:sldMk cId="243633045" sldId="298"/>
            <ac:picMk id="7170" creationId="{DA2EB5E5-E5E2-BD47-82B7-8EC90E465BEF}"/>
          </ac:picMkLst>
        </pc:picChg>
        <pc:picChg chg="add mod">
          <ac:chgData name="Natalie Haley" userId="ad172223-a3bb-4875-b51d-3efa0c1700df" providerId="ADAL" clId="{DA537DB4-804E-9E49-9F50-94A3F7647AC4}" dt="2022-01-12T10:25:09.721" v="1326" actId="1076"/>
          <ac:picMkLst>
            <pc:docMk/>
            <pc:sldMk cId="243633045" sldId="298"/>
            <ac:picMk id="7172" creationId="{6087699C-A107-E34C-B0C5-9D0E004CA7FD}"/>
          </ac:picMkLst>
        </pc:picChg>
      </pc:sldChg>
      <pc:sldChg chg="addSp modSp add mod ord">
        <pc:chgData name="Natalie Haley" userId="ad172223-a3bb-4875-b51d-3efa0c1700df" providerId="ADAL" clId="{DA537DB4-804E-9E49-9F50-94A3F7647AC4}" dt="2022-01-12T11:28:50.789" v="1945" actId="1076"/>
        <pc:sldMkLst>
          <pc:docMk/>
          <pc:sldMk cId="2477035242" sldId="299"/>
        </pc:sldMkLst>
        <pc:spChg chg="mod">
          <ac:chgData name="Natalie Haley" userId="ad172223-a3bb-4875-b51d-3efa0c1700df" providerId="ADAL" clId="{DA537DB4-804E-9E49-9F50-94A3F7647AC4}" dt="2022-01-12T10:18:48.066" v="1212" actId="5793"/>
          <ac:spMkLst>
            <pc:docMk/>
            <pc:sldMk cId="2477035242" sldId="299"/>
            <ac:spMk id="3" creationId="{DFF6434D-7A0C-4541-9797-DF9BC649FEED}"/>
          </ac:spMkLst>
        </pc:spChg>
        <pc:spChg chg="mod">
          <ac:chgData name="Natalie Haley" userId="ad172223-a3bb-4875-b51d-3efa0c1700df" providerId="ADAL" clId="{DA537DB4-804E-9E49-9F50-94A3F7647AC4}" dt="2022-01-12T10:49:23.679" v="1479" actId="20577"/>
          <ac:spMkLst>
            <pc:docMk/>
            <pc:sldMk cId="2477035242" sldId="299"/>
            <ac:spMk id="5" creationId="{7BB87223-6BF6-0045-AA37-224F3F6E94EF}"/>
          </ac:spMkLst>
        </pc:spChg>
        <pc:picChg chg="add mod">
          <ac:chgData name="Natalie Haley" userId="ad172223-a3bb-4875-b51d-3efa0c1700df" providerId="ADAL" clId="{DA537DB4-804E-9E49-9F50-94A3F7647AC4}" dt="2022-01-12T11:28:49.239" v="1944" actId="1076"/>
          <ac:picMkLst>
            <pc:docMk/>
            <pc:sldMk cId="2477035242" sldId="299"/>
            <ac:picMk id="5122" creationId="{D02F606B-DBB3-C44E-8948-7E2092D086FA}"/>
          </ac:picMkLst>
        </pc:picChg>
        <pc:picChg chg="add mod">
          <ac:chgData name="Natalie Haley" userId="ad172223-a3bb-4875-b51d-3efa0c1700df" providerId="ADAL" clId="{DA537DB4-804E-9E49-9F50-94A3F7647AC4}" dt="2022-01-12T11:28:50.789" v="1945" actId="1076"/>
          <ac:picMkLst>
            <pc:docMk/>
            <pc:sldMk cId="2477035242" sldId="299"/>
            <ac:picMk id="5124" creationId="{328B7591-D70B-D245-A0C0-08EE2D884A66}"/>
          </ac:picMkLst>
        </pc:picChg>
      </pc:sldChg>
      <pc:sldChg chg="addSp delSp modSp add mod">
        <pc:chgData name="Natalie Haley" userId="ad172223-a3bb-4875-b51d-3efa0c1700df" providerId="ADAL" clId="{DA537DB4-804E-9E49-9F50-94A3F7647AC4}" dt="2022-01-16T19:42:41.412" v="2482" actId="6549"/>
        <pc:sldMkLst>
          <pc:docMk/>
          <pc:sldMk cId="1933636785" sldId="300"/>
        </pc:sldMkLst>
        <pc:spChg chg="mod">
          <ac:chgData name="Natalie Haley" userId="ad172223-a3bb-4875-b51d-3efa0c1700df" providerId="ADAL" clId="{DA537DB4-804E-9E49-9F50-94A3F7647AC4}" dt="2022-01-12T11:07:55.901" v="1617" actId="313"/>
          <ac:spMkLst>
            <pc:docMk/>
            <pc:sldMk cId="1933636785" sldId="300"/>
            <ac:spMk id="3" creationId="{DFF6434D-7A0C-4541-9797-DF9BC649FEED}"/>
          </ac:spMkLst>
        </pc:spChg>
        <pc:spChg chg="del mod">
          <ac:chgData name="Natalie Haley" userId="ad172223-a3bb-4875-b51d-3efa0c1700df" providerId="ADAL" clId="{DA537DB4-804E-9E49-9F50-94A3F7647AC4}" dt="2022-01-12T10:58:22.257" v="1556"/>
          <ac:spMkLst>
            <pc:docMk/>
            <pc:sldMk cId="1933636785" sldId="300"/>
            <ac:spMk id="5" creationId="{7BB87223-6BF6-0045-AA37-224F3F6E94EF}"/>
          </ac:spMkLst>
        </pc:spChg>
        <pc:spChg chg="add mod">
          <ac:chgData name="Natalie Haley" userId="ad172223-a3bb-4875-b51d-3efa0c1700df" providerId="ADAL" clId="{DA537DB4-804E-9E49-9F50-94A3F7647AC4}" dt="2022-01-16T19:42:41.412" v="2482" actId="6549"/>
          <ac:spMkLst>
            <pc:docMk/>
            <pc:sldMk cId="1933636785" sldId="300"/>
            <ac:spMk id="13" creationId="{05222F71-DED3-C949-B05F-3011B07D737F}"/>
          </ac:spMkLst>
        </pc:spChg>
        <pc:picChg chg="add mod">
          <ac:chgData name="Natalie Haley" userId="ad172223-a3bb-4875-b51d-3efa0c1700df" providerId="ADAL" clId="{DA537DB4-804E-9E49-9F50-94A3F7647AC4}" dt="2022-01-12T11:01:07.164" v="1600" actId="1076"/>
          <ac:picMkLst>
            <pc:docMk/>
            <pc:sldMk cId="1933636785" sldId="300"/>
            <ac:picMk id="10" creationId="{A8A6C2FF-B289-3941-B23A-7829CCF783F9}"/>
          </ac:picMkLst>
        </pc:picChg>
        <pc:picChg chg="add mod">
          <ac:chgData name="Natalie Haley" userId="ad172223-a3bb-4875-b51d-3efa0c1700df" providerId="ADAL" clId="{DA537DB4-804E-9E49-9F50-94A3F7647AC4}" dt="2022-01-12T11:02:51.070" v="1616" actId="1076"/>
          <ac:picMkLst>
            <pc:docMk/>
            <pc:sldMk cId="1933636785" sldId="300"/>
            <ac:picMk id="11" creationId="{1EBAA607-0363-B742-A491-EF289782A9AC}"/>
          </ac:picMkLst>
        </pc:picChg>
        <pc:picChg chg="del">
          <ac:chgData name="Natalie Haley" userId="ad172223-a3bb-4875-b51d-3efa0c1700df" providerId="ADAL" clId="{DA537DB4-804E-9E49-9F50-94A3F7647AC4}" dt="2022-01-12T10:49:47.931" v="1492" actId="478"/>
          <ac:picMkLst>
            <pc:docMk/>
            <pc:sldMk cId="1933636785" sldId="300"/>
            <ac:picMk id="5122" creationId="{D02F606B-DBB3-C44E-8948-7E2092D086FA}"/>
          </ac:picMkLst>
        </pc:picChg>
        <pc:picChg chg="add mod">
          <ac:chgData name="Natalie Haley" userId="ad172223-a3bb-4875-b51d-3efa0c1700df" providerId="ADAL" clId="{DA537DB4-804E-9E49-9F50-94A3F7647AC4}" dt="2022-01-12T11:01:15.254" v="1604" actId="1076"/>
          <ac:picMkLst>
            <pc:docMk/>
            <pc:sldMk cId="1933636785" sldId="300"/>
            <ac:picMk id="11266" creationId="{D4B90657-AB64-0F41-B3D7-6355CDEFA3FC}"/>
          </ac:picMkLst>
        </pc:picChg>
        <pc:picChg chg="add mod">
          <ac:chgData name="Natalie Haley" userId="ad172223-a3bb-4875-b51d-3efa0c1700df" providerId="ADAL" clId="{DA537DB4-804E-9E49-9F50-94A3F7647AC4}" dt="2022-01-12T11:01:13.790" v="1603" actId="1076"/>
          <ac:picMkLst>
            <pc:docMk/>
            <pc:sldMk cId="1933636785" sldId="300"/>
            <ac:picMk id="11267" creationId="{345C1508-20CD-3E4C-92CD-A21D82F35A37}"/>
          </ac:picMkLst>
        </pc:picChg>
        <pc:picChg chg="add del mod">
          <ac:chgData name="Natalie Haley" userId="ad172223-a3bb-4875-b51d-3efa0c1700df" providerId="ADAL" clId="{DA537DB4-804E-9E49-9F50-94A3F7647AC4}" dt="2022-01-12T11:00:19.635" v="1591" actId="478"/>
          <ac:picMkLst>
            <pc:docMk/>
            <pc:sldMk cId="1933636785" sldId="300"/>
            <ac:picMk id="11268" creationId="{5E9CB985-BE08-8F49-B81F-E769F71D25F1}"/>
          </ac:picMkLst>
        </pc:picChg>
        <pc:picChg chg="add del mod">
          <ac:chgData name="Natalie Haley" userId="ad172223-a3bb-4875-b51d-3efa0c1700df" providerId="ADAL" clId="{DA537DB4-804E-9E49-9F50-94A3F7647AC4}" dt="2022-01-12T10:57:06.487" v="1544" actId="478"/>
          <ac:picMkLst>
            <pc:docMk/>
            <pc:sldMk cId="1933636785" sldId="300"/>
            <ac:picMk id="11269" creationId="{893A6EF2-C342-2448-AE9E-BF24C5FBE99B}"/>
          </ac:picMkLst>
        </pc:picChg>
        <pc:picChg chg="add mod">
          <ac:chgData name="Natalie Haley" userId="ad172223-a3bb-4875-b51d-3efa0c1700df" providerId="ADAL" clId="{DA537DB4-804E-9E49-9F50-94A3F7647AC4}" dt="2022-01-12T11:02:48.548" v="1615" actId="1035"/>
          <ac:picMkLst>
            <pc:docMk/>
            <pc:sldMk cId="1933636785" sldId="300"/>
            <ac:picMk id="11271" creationId="{3CCE7C17-AF21-AF4C-9D49-6E43237F467E}"/>
          </ac:picMkLst>
        </pc:picChg>
        <pc:picChg chg="add mod">
          <ac:chgData name="Natalie Haley" userId="ad172223-a3bb-4875-b51d-3efa0c1700df" providerId="ADAL" clId="{DA537DB4-804E-9E49-9F50-94A3F7647AC4}" dt="2022-01-12T11:02:32.538" v="1609" actId="1076"/>
          <ac:picMkLst>
            <pc:docMk/>
            <pc:sldMk cId="1933636785" sldId="300"/>
            <ac:picMk id="11273" creationId="{03BBB4F9-D26F-8F49-87D3-5BDC026708C5}"/>
          </ac:picMkLst>
        </pc:picChg>
      </pc:sldChg>
      <pc:sldChg chg="addSp delSp modSp add mod ord modShow">
        <pc:chgData name="Natalie Haley" userId="ad172223-a3bb-4875-b51d-3efa0c1700df" providerId="ADAL" clId="{DA537DB4-804E-9E49-9F50-94A3F7647AC4}" dt="2022-01-12T11:30:15.842" v="1948" actId="729"/>
        <pc:sldMkLst>
          <pc:docMk/>
          <pc:sldMk cId="963275252" sldId="301"/>
        </pc:sldMkLst>
        <pc:spChg chg="mod">
          <ac:chgData name="Natalie Haley" userId="ad172223-a3bb-4875-b51d-3efa0c1700df" providerId="ADAL" clId="{DA537DB4-804E-9E49-9F50-94A3F7647AC4}" dt="2022-01-12T10:52:07.117" v="1541" actId="20577"/>
          <ac:spMkLst>
            <pc:docMk/>
            <pc:sldMk cId="963275252" sldId="301"/>
            <ac:spMk id="3" creationId="{DFF6434D-7A0C-4541-9797-DF9BC649FEED}"/>
          </ac:spMkLst>
        </pc:spChg>
        <pc:spChg chg="del">
          <ac:chgData name="Natalie Haley" userId="ad172223-a3bb-4875-b51d-3efa0c1700df" providerId="ADAL" clId="{DA537DB4-804E-9E49-9F50-94A3F7647AC4}" dt="2022-01-12T11:29:20.570" v="1946"/>
          <ac:spMkLst>
            <pc:docMk/>
            <pc:sldMk cId="963275252" sldId="301"/>
            <ac:spMk id="5" creationId="{7BB87223-6BF6-0045-AA37-224F3F6E94EF}"/>
          </ac:spMkLst>
        </pc:spChg>
        <pc:picChg chg="add mod">
          <ac:chgData name="Natalie Haley" userId="ad172223-a3bb-4875-b51d-3efa0c1700df" providerId="ADAL" clId="{DA537DB4-804E-9E49-9F50-94A3F7647AC4}" dt="2022-01-12T11:29:20.570" v="1946"/>
          <ac:picMkLst>
            <pc:docMk/>
            <pc:sldMk cId="963275252" sldId="301"/>
            <ac:picMk id="12290" creationId="{9F4AB73A-5121-084A-B30C-A79F632CB086}"/>
          </ac:picMkLst>
        </pc:picChg>
      </pc:sldChg>
      <pc:sldChg chg="modSp new del mod">
        <pc:chgData name="Natalie Haley" userId="ad172223-a3bb-4875-b51d-3efa0c1700df" providerId="ADAL" clId="{DA537DB4-804E-9E49-9F50-94A3F7647AC4}" dt="2022-01-12T11:58:19.923" v="2400" actId="2696"/>
        <pc:sldMkLst>
          <pc:docMk/>
          <pc:sldMk cId="316198131" sldId="302"/>
        </pc:sldMkLst>
        <pc:spChg chg="mod">
          <ac:chgData name="Natalie Haley" userId="ad172223-a3bb-4875-b51d-3efa0c1700df" providerId="ADAL" clId="{DA537DB4-804E-9E49-9F50-94A3F7647AC4}" dt="2022-01-12T11:33:10.946" v="2123" actId="14100"/>
          <ac:spMkLst>
            <pc:docMk/>
            <pc:sldMk cId="316198131" sldId="302"/>
            <ac:spMk id="2" creationId="{6DD4F62D-B305-F24E-B45B-59F9030DAB14}"/>
          </ac:spMkLst>
        </pc:spChg>
      </pc:sldChg>
      <pc:sldChg chg="new del">
        <pc:chgData name="Natalie Haley" userId="ad172223-a3bb-4875-b51d-3efa0c1700df" providerId="ADAL" clId="{DA537DB4-804E-9E49-9F50-94A3F7647AC4}" dt="2022-01-25T18:02:08.096" v="2486" actId="680"/>
        <pc:sldMkLst>
          <pc:docMk/>
          <pc:sldMk cId="1187316015" sldId="302"/>
        </pc:sldMkLst>
      </pc:sldChg>
      <pc:sldChg chg="new del">
        <pc:chgData name="Natalie Haley" userId="ad172223-a3bb-4875-b51d-3efa0c1700df" providerId="ADAL" clId="{DA537DB4-804E-9E49-9F50-94A3F7647AC4}" dt="2022-01-12T11:31:57.947" v="1950" actId="2696"/>
        <pc:sldMkLst>
          <pc:docMk/>
          <pc:sldMk cId="3500654975" sldId="30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FD9416-4190-D845-8015-504FD7377D11}" type="datetimeFigureOut">
              <a:rPr lang="en-GB" smtClean="0"/>
              <a:t>25/01/2022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699B2D-9ADD-E044-8722-B2978F36797B}" type="slidenum">
              <a:rPr lang="en-GB" smtClean="0"/>
              <a:t>‹#›</a:t>
            </a:fld>
            <a:endParaRPr lang="en-GB"/>
          </a:p>
        </p:txBody>
      </p:sp>
    </p:spTree>
    <p:extLst>
      <p:ext uri="{BB962C8B-B14F-4D97-AF65-F5344CB8AC3E}">
        <p14:creationId xmlns:p14="http://schemas.microsoft.com/office/powerpoint/2010/main" val="1421904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699B2D-9ADD-E044-8722-B2978F36797B}" type="slidenum">
              <a:rPr lang="en-GB" smtClean="0"/>
              <a:t>1</a:t>
            </a:fld>
            <a:endParaRPr lang="en-GB"/>
          </a:p>
        </p:txBody>
      </p:sp>
    </p:spTree>
    <p:extLst>
      <p:ext uri="{BB962C8B-B14F-4D97-AF65-F5344CB8AC3E}">
        <p14:creationId xmlns:p14="http://schemas.microsoft.com/office/powerpoint/2010/main" val="2068317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699B2D-9ADD-E044-8722-B2978F36797B}" type="slidenum">
              <a:rPr lang="en-GB" smtClean="0"/>
              <a:t>17</a:t>
            </a:fld>
            <a:endParaRPr lang="en-GB"/>
          </a:p>
        </p:txBody>
      </p:sp>
    </p:spTree>
    <p:extLst>
      <p:ext uri="{BB962C8B-B14F-4D97-AF65-F5344CB8AC3E}">
        <p14:creationId xmlns:p14="http://schemas.microsoft.com/office/powerpoint/2010/main" val="128200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how other RIs currently manage their proposals</a:t>
            </a:r>
          </a:p>
        </p:txBody>
      </p:sp>
      <p:sp>
        <p:nvSpPr>
          <p:cNvPr id="4" name="Slide Number Placeholder 3"/>
          <p:cNvSpPr>
            <a:spLocks noGrp="1"/>
          </p:cNvSpPr>
          <p:nvPr>
            <p:ph type="sldNum" sz="quarter" idx="5"/>
          </p:nvPr>
        </p:nvSpPr>
        <p:spPr/>
        <p:txBody>
          <a:bodyPr/>
          <a:lstStyle/>
          <a:p>
            <a:fld id="{4354646C-3776-1C4C-A20F-E971889ACC44}" type="slidenum">
              <a:rPr lang="en-GB" smtClean="0"/>
              <a:t>19</a:t>
            </a:fld>
            <a:endParaRPr lang="en-GB"/>
          </a:p>
        </p:txBody>
      </p:sp>
    </p:spTree>
    <p:extLst>
      <p:ext uri="{BB962C8B-B14F-4D97-AF65-F5344CB8AC3E}">
        <p14:creationId xmlns:p14="http://schemas.microsoft.com/office/powerpoint/2010/main" val="1623835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3699B2D-9ADD-E044-8722-B2978F36797B}" type="slidenum">
              <a:rPr lang="en-GB" smtClean="0"/>
              <a:t>20</a:t>
            </a:fld>
            <a:endParaRPr lang="en-GB"/>
          </a:p>
        </p:txBody>
      </p:sp>
    </p:spTree>
    <p:extLst>
      <p:ext uri="{BB962C8B-B14F-4D97-AF65-F5344CB8AC3E}">
        <p14:creationId xmlns:p14="http://schemas.microsoft.com/office/powerpoint/2010/main" val="912479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ARIA Is a cloud platform, providing a range of services for RIs to offer their users. A one-stop shop for users to carry out and manage access proposals, websites, facilities and so on</a:t>
            </a:r>
          </a:p>
        </p:txBody>
      </p:sp>
      <p:sp>
        <p:nvSpPr>
          <p:cNvPr id="4" name="Slide Number Placeholder 3"/>
          <p:cNvSpPr>
            <a:spLocks noGrp="1"/>
          </p:cNvSpPr>
          <p:nvPr>
            <p:ph type="sldNum" sz="quarter" idx="5"/>
          </p:nvPr>
        </p:nvSpPr>
        <p:spPr/>
        <p:txBody>
          <a:bodyPr/>
          <a:lstStyle/>
          <a:p>
            <a:fld id="{4354646C-3776-1C4C-A20F-E971889ACC44}" type="slidenum">
              <a:rPr lang="en-GB" smtClean="0"/>
              <a:t>2</a:t>
            </a:fld>
            <a:endParaRPr lang="en-GB"/>
          </a:p>
        </p:txBody>
      </p:sp>
    </p:spTree>
    <p:extLst>
      <p:ext uri="{BB962C8B-B14F-4D97-AF65-F5344CB8AC3E}">
        <p14:creationId xmlns:p14="http://schemas.microsoft.com/office/powerpoint/2010/main" val="2432268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Pillars, cores, tenets. NOT services</a:t>
            </a:r>
          </a:p>
        </p:txBody>
      </p:sp>
      <p:sp>
        <p:nvSpPr>
          <p:cNvPr id="4" name="Slide Number Placeholder 3"/>
          <p:cNvSpPr>
            <a:spLocks noGrp="1"/>
          </p:cNvSpPr>
          <p:nvPr>
            <p:ph type="sldNum" sz="quarter" idx="5"/>
          </p:nvPr>
        </p:nvSpPr>
        <p:spPr/>
        <p:txBody>
          <a:bodyPr/>
          <a:lstStyle/>
          <a:p>
            <a:fld id="{4354646C-3776-1C4C-A20F-E971889ACC44}" type="slidenum">
              <a:rPr lang="en-GB" smtClean="0"/>
              <a:t>3</a:t>
            </a:fld>
            <a:endParaRPr lang="en-GB"/>
          </a:p>
        </p:txBody>
      </p:sp>
    </p:spTree>
    <p:extLst>
      <p:ext uri="{BB962C8B-B14F-4D97-AF65-F5344CB8AC3E}">
        <p14:creationId xmlns:p14="http://schemas.microsoft.com/office/powerpoint/2010/main" val="4287857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Services</a:t>
            </a:r>
          </a:p>
        </p:txBody>
      </p:sp>
      <p:sp>
        <p:nvSpPr>
          <p:cNvPr id="4" name="Slide Number Placeholder 3"/>
          <p:cNvSpPr>
            <a:spLocks noGrp="1"/>
          </p:cNvSpPr>
          <p:nvPr>
            <p:ph type="sldNum" sz="quarter" idx="5"/>
          </p:nvPr>
        </p:nvSpPr>
        <p:spPr/>
        <p:txBody>
          <a:bodyPr/>
          <a:lstStyle/>
          <a:p>
            <a:fld id="{4354646C-3776-1C4C-A20F-E971889ACC44}" type="slidenum">
              <a:rPr lang="en-GB" smtClean="0"/>
              <a:t>4</a:t>
            </a:fld>
            <a:endParaRPr lang="en-GB"/>
          </a:p>
        </p:txBody>
      </p:sp>
    </p:spTree>
    <p:extLst>
      <p:ext uri="{BB962C8B-B14F-4D97-AF65-F5344CB8AC3E}">
        <p14:creationId xmlns:p14="http://schemas.microsoft.com/office/powerpoint/2010/main" val="2030713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Important slide. Demonstrates both how ARIA is an interlinking network for multiple users, but also how it segregates areas for better security and usability. Lines indicate interaction between users, rather than communication (although also comm). One user can fulfil multiple roles here.</a:t>
            </a:r>
          </a:p>
        </p:txBody>
      </p:sp>
      <p:sp>
        <p:nvSpPr>
          <p:cNvPr id="4" name="Slide Number Placeholder 3"/>
          <p:cNvSpPr>
            <a:spLocks noGrp="1"/>
          </p:cNvSpPr>
          <p:nvPr>
            <p:ph type="sldNum" sz="quarter" idx="5"/>
          </p:nvPr>
        </p:nvSpPr>
        <p:spPr/>
        <p:txBody>
          <a:bodyPr/>
          <a:lstStyle/>
          <a:p>
            <a:fld id="{4354646C-3776-1C4C-A20F-E971889ACC44}" type="slidenum">
              <a:rPr lang="en-GB" smtClean="0"/>
              <a:t>5</a:t>
            </a:fld>
            <a:endParaRPr lang="en-GB"/>
          </a:p>
        </p:txBody>
      </p:sp>
    </p:spTree>
    <p:extLst>
      <p:ext uri="{BB962C8B-B14F-4D97-AF65-F5344CB8AC3E}">
        <p14:creationId xmlns:p14="http://schemas.microsoft.com/office/powerpoint/2010/main" val="2276772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3699B2D-9ADD-E044-8722-B2978F36797B}" type="slidenum">
              <a:rPr lang="en-GB" smtClean="0"/>
              <a:t>6</a:t>
            </a:fld>
            <a:endParaRPr lang="en-GB"/>
          </a:p>
        </p:txBody>
      </p:sp>
    </p:spTree>
    <p:extLst>
      <p:ext uri="{BB962C8B-B14F-4D97-AF65-F5344CB8AC3E}">
        <p14:creationId xmlns:p14="http://schemas.microsoft.com/office/powerpoint/2010/main" val="896886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3699B2D-9ADD-E044-8722-B2978F36797B}" type="slidenum">
              <a:rPr lang="en-GB" smtClean="0"/>
              <a:t>7</a:t>
            </a:fld>
            <a:endParaRPr lang="en-GB"/>
          </a:p>
        </p:txBody>
      </p:sp>
    </p:spTree>
    <p:extLst>
      <p:ext uri="{BB962C8B-B14F-4D97-AF65-F5344CB8AC3E}">
        <p14:creationId xmlns:p14="http://schemas.microsoft.com/office/powerpoint/2010/main" val="2516314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3699B2D-9ADD-E044-8722-B2978F36797B}" type="slidenum">
              <a:rPr lang="en-GB" smtClean="0"/>
              <a:t>9</a:t>
            </a:fld>
            <a:endParaRPr lang="en-GB"/>
          </a:p>
        </p:txBody>
      </p:sp>
    </p:spTree>
    <p:extLst>
      <p:ext uri="{BB962C8B-B14F-4D97-AF65-F5344CB8AC3E}">
        <p14:creationId xmlns:p14="http://schemas.microsoft.com/office/powerpoint/2010/main" val="3146037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It was quickly realised that the essential protein production expertise which produces proteins of exquisite quality for structural characterisation could be immediately engaged for many other purposes, for example as reagents for diagnostic testing, for research into immune responsiveness and drug screening. This led to the launch of the COVID-19 protein portal, which was a repurposed configuration of the ARIA access management system as an online platform that enabled scientists to search and request protein reagents for critical research in SARS-CoV-2. Initially launched in the UK supported by national funding.</a:t>
            </a:r>
            <a:endParaRPr lang="en-GB" dirty="0"/>
          </a:p>
        </p:txBody>
      </p:sp>
      <p:sp>
        <p:nvSpPr>
          <p:cNvPr id="4" name="Slide Number Placeholder 3"/>
          <p:cNvSpPr>
            <a:spLocks noGrp="1"/>
          </p:cNvSpPr>
          <p:nvPr>
            <p:ph type="sldNum" sz="quarter" idx="5"/>
          </p:nvPr>
        </p:nvSpPr>
        <p:spPr/>
        <p:txBody>
          <a:bodyPr/>
          <a:lstStyle/>
          <a:p>
            <a:fld id="{93699B2D-9ADD-E044-8722-B2978F36797B}" type="slidenum">
              <a:rPr lang="en-GB" smtClean="0"/>
              <a:t>13</a:t>
            </a:fld>
            <a:endParaRPr lang="en-GB"/>
          </a:p>
        </p:txBody>
      </p:sp>
    </p:spTree>
    <p:extLst>
      <p:ext uri="{BB962C8B-B14F-4D97-AF65-F5344CB8AC3E}">
        <p14:creationId xmlns:p14="http://schemas.microsoft.com/office/powerpoint/2010/main" val="2203593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4073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313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2FD9A0C-0EDA-B845-BDFE-80A0D4EDE7C3}"/>
              </a:ext>
            </a:extLst>
          </p:cNvPr>
          <p:cNvSpPr/>
          <p:nvPr userDrawn="1"/>
        </p:nvSpPr>
        <p:spPr>
          <a:xfrm>
            <a:off x="0" y="0"/>
            <a:ext cx="12192000" cy="6306532"/>
          </a:xfrm>
          <a:prstGeom prst="rect">
            <a:avLst/>
          </a:prstGeom>
          <a:solidFill>
            <a:srgbClr val="1C4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6" name="Picture 5">
            <a:extLst>
              <a:ext uri="{FF2B5EF4-FFF2-40B4-BE49-F238E27FC236}">
                <a16:creationId xmlns:a16="http://schemas.microsoft.com/office/drawing/2014/main" id="{E6D121DB-CB27-7E42-A6A4-DA9BD9CD7DEB}"/>
              </a:ext>
            </a:extLst>
          </p:cNvPr>
          <p:cNvPicPr>
            <a:picLocks noChangeAspect="1"/>
          </p:cNvPicPr>
          <p:nvPr userDrawn="1"/>
        </p:nvPicPr>
        <p:blipFill>
          <a:blip r:embed="rId2"/>
          <a:stretch>
            <a:fillRect/>
          </a:stretch>
        </p:blipFill>
        <p:spPr>
          <a:xfrm>
            <a:off x="342900" y="219514"/>
            <a:ext cx="11506199" cy="5628120"/>
          </a:xfrm>
          <a:prstGeom prst="rect">
            <a:avLst/>
          </a:prstGeom>
        </p:spPr>
      </p:pic>
      <p:sp>
        <p:nvSpPr>
          <p:cNvPr id="9" name="Title 1">
            <a:extLst>
              <a:ext uri="{FF2B5EF4-FFF2-40B4-BE49-F238E27FC236}">
                <a16:creationId xmlns:a16="http://schemas.microsoft.com/office/drawing/2014/main" id="{0F5CE085-25F9-2F4B-85BF-2B217F846864}"/>
              </a:ext>
            </a:extLst>
          </p:cNvPr>
          <p:cNvSpPr>
            <a:spLocks noGrp="1"/>
          </p:cNvSpPr>
          <p:nvPr>
            <p:ph type="ctrTitle"/>
          </p:nvPr>
        </p:nvSpPr>
        <p:spPr>
          <a:xfrm>
            <a:off x="685801" y="1854199"/>
            <a:ext cx="8586215" cy="1894841"/>
          </a:xfrm>
        </p:spPr>
        <p:txBody>
          <a:bodyPr anchor="b">
            <a:normAutofit/>
          </a:bodyPr>
          <a:lstStyle>
            <a:lvl1pPr algn="l">
              <a:defRPr sz="4400">
                <a:solidFill>
                  <a:schemeClr val="bg1"/>
                </a:solidFill>
              </a:defRPr>
            </a:lvl1pPr>
          </a:lstStyle>
          <a:p>
            <a:r>
              <a:rPr lang="en-US"/>
              <a:t>Click to edit Master title style</a:t>
            </a:r>
          </a:p>
        </p:txBody>
      </p:sp>
      <p:sp>
        <p:nvSpPr>
          <p:cNvPr id="10" name="Subtitle 2">
            <a:extLst>
              <a:ext uri="{FF2B5EF4-FFF2-40B4-BE49-F238E27FC236}">
                <a16:creationId xmlns:a16="http://schemas.microsoft.com/office/drawing/2014/main" id="{82C3C952-35AF-D845-BC97-7270C4E0F4FC}"/>
              </a:ext>
            </a:extLst>
          </p:cNvPr>
          <p:cNvSpPr>
            <a:spLocks noGrp="1"/>
          </p:cNvSpPr>
          <p:nvPr>
            <p:ph type="subTitle" idx="1"/>
          </p:nvPr>
        </p:nvSpPr>
        <p:spPr>
          <a:xfrm>
            <a:off x="685800" y="3941064"/>
            <a:ext cx="7434071" cy="170078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72211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8DA340-81E8-7B45-88C3-766B9216D8C8}"/>
              </a:ext>
            </a:extLst>
          </p:cNvPr>
          <p:cNvSpPr>
            <a:spLocks noGrp="1"/>
          </p:cNvSpPr>
          <p:nvPr>
            <p:ph idx="1"/>
          </p:nvPr>
        </p:nvSpPr>
        <p:spPr>
          <a:xfrm>
            <a:off x="628650" y="1014985"/>
            <a:ext cx="10975086" cy="495604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a:extLst>
              <a:ext uri="{FF2B5EF4-FFF2-40B4-BE49-F238E27FC236}">
                <a16:creationId xmlns:a16="http://schemas.microsoft.com/office/drawing/2014/main" id="{8A58EE1A-7670-6043-BDCF-5F09BACF6B35}"/>
              </a:ext>
            </a:extLst>
          </p:cNvPr>
          <p:cNvSpPr>
            <a:spLocks noGrp="1"/>
          </p:cNvSpPr>
          <p:nvPr>
            <p:ph type="title"/>
          </p:nvPr>
        </p:nvSpPr>
        <p:spPr>
          <a:xfrm>
            <a:off x="628650" y="136525"/>
            <a:ext cx="8945008" cy="62780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24203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8DA340-81E8-7B45-88C3-766B9216D8C8}"/>
              </a:ext>
            </a:extLst>
          </p:cNvPr>
          <p:cNvSpPr>
            <a:spLocks noGrp="1"/>
          </p:cNvSpPr>
          <p:nvPr>
            <p:ph idx="1"/>
          </p:nvPr>
        </p:nvSpPr>
        <p:spPr>
          <a:xfrm>
            <a:off x="628650" y="1014985"/>
            <a:ext cx="10975086" cy="495604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a:extLst>
              <a:ext uri="{FF2B5EF4-FFF2-40B4-BE49-F238E27FC236}">
                <a16:creationId xmlns:a16="http://schemas.microsoft.com/office/drawing/2014/main" id="{8A58EE1A-7670-6043-BDCF-5F09BACF6B35}"/>
              </a:ext>
            </a:extLst>
          </p:cNvPr>
          <p:cNvSpPr>
            <a:spLocks noGrp="1"/>
          </p:cNvSpPr>
          <p:nvPr>
            <p:ph type="title"/>
          </p:nvPr>
        </p:nvSpPr>
        <p:spPr>
          <a:xfrm>
            <a:off x="628650" y="136525"/>
            <a:ext cx="8945008" cy="62780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4109431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ACB058-4CBA-7542-8152-0FEF5DB708D9}"/>
              </a:ext>
            </a:extLst>
          </p:cNvPr>
          <p:cNvSpPr>
            <a:spLocks noGrp="1"/>
          </p:cNvSpPr>
          <p:nvPr>
            <p:ph type="dt" sz="half" idx="10"/>
          </p:nvPr>
        </p:nvSpPr>
        <p:spPr/>
        <p:txBody>
          <a:bodyPr/>
          <a:lstStyle/>
          <a:p>
            <a:fld id="{429DBCDF-C988-6E49-8C73-0786E64F1B27}" type="datetimeFigureOut">
              <a:rPr lang="en-GB" smtClean="0"/>
              <a:t>25/01/2022</a:t>
            </a:fld>
            <a:endParaRPr lang="en-GB"/>
          </a:p>
        </p:txBody>
      </p:sp>
      <p:sp>
        <p:nvSpPr>
          <p:cNvPr id="3" name="Footer Placeholder 2">
            <a:extLst>
              <a:ext uri="{FF2B5EF4-FFF2-40B4-BE49-F238E27FC236}">
                <a16:creationId xmlns:a16="http://schemas.microsoft.com/office/drawing/2014/main" id="{A1002E1E-7BF9-5744-8315-54E34D29E39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D1DCCFD-5CCA-9B45-B08D-26EB37581A60}"/>
              </a:ext>
            </a:extLst>
          </p:cNvPr>
          <p:cNvSpPr>
            <a:spLocks noGrp="1"/>
          </p:cNvSpPr>
          <p:nvPr>
            <p:ph type="sldNum" sz="quarter" idx="12"/>
          </p:nvPr>
        </p:nvSpPr>
        <p:spPr/>
        <p:txBody>
          <a:bodyPr/>
          <a:lstStyle/>
          <a:p>
            <a:fld id="{3E908649-7D23-E949-A03C-DD49761CACBC}" type="slidenum">
              <a:rPr lang="en-GB" smtClean="0"/>
              <a:t>‹#›</a:t>
            </a:fld>
            <a:endParaRPr lang="en-GB"/>
          </a:p>
        </p:txBody>
      </p:sp>
    </p:spTree>
    <p:extLst>
      <p:ext uri="{BB962C8B-B14F-4D97-AF65-F5344CB8AC3E}">
        <p14:creationId xmlns:p14="http://schemas.microsoft.com/office/powerpoint/2010/main" val="2141642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theme" Target="../theme/theme3.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6.tif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theme" Target="../theme/theme4.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6.tiff"/></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7" Type="http://schemas.openxmlformats.org/officeDocument/2006/relationships/image" Target="../media/image8.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7.emf"/><Relationship Id="rId5" Type="http://schemas.openxmlformats.org/officeDocument/2006/relationships/image" Target="../media/image6.tiff"/><Relationship Id="rId4" Type="http://schemas.openxmlformats.org/officeDocument/2006/relationships/image" Target="../media/image5.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09D80A-255C-994A-A5CB-399A4836C0D7}"/>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47039383"/>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AA1B7F9-5B20-914E-83DE-F8F46006C135}"/>
              </a:ext>
            </a:extLst>
          </p:cNvPr>
          <p:cNvPicPr>
            <a:picLocks noChangeAspect="1"/>
          </p:cNvPicPr>
          <p:nvPr userDrawn="1"/>
        </p:nvPicPr>
        <p:blipFill rotWithShape="1">
          <a:blip r:embed="rId3"/>
          <a:srcRect t="89384" r="28708" b="2467"/>
          <a:stretch/>
        </p:blipFill>
        <p:spPr>
          <a:xfrm>
            <a:off x="0" y="6129938"/>
            <a:ext cx="8691872" cy="558889"/>
          </a:xfrm>
          <a:prstGeom prst="rect">
            <a:avLst/>
          </a:prstGeom>
        </p:spPr>
      </p:pic>
      <p:pic>
        <p:nvPicPr>
          <p:cNvPr id="8" name="Picture 7" descr="A picture containing food, fruit, drawing&#10;&#10;Description automatically generated">
            <a:extLst>
              <a:ext uri="{FF2B5EF4-FFF2-40B4-BE49-F238E27FC236}">
                <a16:creationId xmlns:a16="http://schemas.microsoft.com/office/drawing/2014/main" id="{1DE02CE3-6E28-B949-A7BD-69CCE5EF6049}"/>
              </a:ext>
            </a:extLst>
          </p:cNvPr>
          <p:cNvPicPr>
            <a:picLocks noChangeAspect="1"/>
          </p:cNvPicPr>
          <p:nvPr userDrawn="1"/>
        </p:nvPicPr>
        <p:blipFill rotWithShape="1">
          <a:blip r:embed="rId4">
            <a:clrChange>
              <a:clrFrom>
                <a:srgbClr val="FFFFFF"/>
              </a:clrFrom>
              <a:clrTo>
                <a:srgbClr val="FFFFFF">
                  <a:alpha val="0"/>
                </a:srgbClr>
              </a:clrTo>
            </a:clrChange>
          </a:blip>
          <a:srcRect l="27664" t="7566" r="27621" b="7799"/>
          <a:stretch/>
        </p:blipFill>
        <p:spPr>
          <a:xfrm rot="1105806">
            <a:off x="5602500" y="-36286"/>
            <a:ext cx="6468408" cy="6191685"/>
          </a:xfrm>
          <a:prstGeom prst="rect">
            <a:avLst/>
          </a:prstGeom>
        </p:spPr>
      </p:pic>
      <p:pic>
        <p:nvPicPr>
          <p:cNvPr id="12" name="Picture 11" descr="A close up of a logo&#10;&#10;Description automatically generated">
            <a:extLst>
              <a:ext uri="{FF2B5EF4-FFF2-40B4-BE49-F238E27FC236}">
                <a16:creationId xmlns:a16="http://schemas.microsoft.com/office/drawing/2014/main" id="{150F00F7-F728-4E46-87EF-055B6AC17F42}"/>
              </a:ext>
            </a:extLst>
          </p:cNvPr>
          <p:cNvPicPr>
            <a:picLocks noChangeAspect="1"/>
          </p:cNvPicPr>
          <p:nvPr userDrawn="1"/>
        </p:nvPicPr>
        <p:blipFill>
          <a:blip r:embed="rId5"/>
          <a:stretch>
            <a:fillRect/>
          </a:stretch>
        </p:blipFill>
        <p:spPr>
          <a:xfrm>
            <a:off x="10386709" y="6129939"/>
            <a:ext cx="1548000" cy="558889"/>
          </a:xfrm>
          <a:prstGeom prst="rect">
            <a:avLst/>
          </a:prstGeom>
        </p:spPr>
      </p:pic>
    </p:spTree>
    <p:extLst>
      <p:ext uri="{BB962C8B-B14F-4D97-AF65-F5344CB8AC3E}">
        <p14:creationId xmlns:p14="http://schemas.microsoft.com/office/powerpoint/2010/main" val="3068052630"/>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FDCAA7-6F25-F74D-94BA-725FAAE30EF3}"/>
              </a:ext>
            </a:extLst>
          </p:cNvPr>
          <p:cNvSpPr/>
          <p:nvPr userDrawn="1"/>
        </p:nvSpPr>
        <p:spPr>
          <a:xfrm>
            <a:off x="0" y="2"/>
            <a:ext cx="12192000" cy="875211"/>
          </a:xfrm>
          <a:prstGeom prst="rect">
            <a:avLst/>
          </a:prstGeom>
          <a:solidFill>
            <a:srgbClr val="1C4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8" name="Title Placeholder 1">
            <a:extLst>
              <a:ext uri="{FF2B5EF4-FFF2-40B4-BE49-F238E27FC236}">
                <a16:creationId xmlns:a16="http://schemas.microsoft.com/office/drawing/2014/main" id="{683632DA-580B-1842-9BC8-B0ED9D5FBCA7}"/>
              </a:ext>
            </a:extLst>
          </p:cNvPr>
          <p:cNvSpPr>
            <a:spLocks noGrp="1"/>
          </p:cNvSpPr>
          <p:nvPr>
            <p:ph type="title"/>
          </p:nvPr>
        </p:nvSpPr>
        <p:spPr>
          <a:xfrm>
            <a:off x="628650" y="136525"/>
            <a:ext cx="8945008" cy="627801"/>
          </a:xfrm>
          <a:prstGeom prst="rect">
            <a:avLst/>
          </a:prstGeom>
        </p:spPr>
        <p:txBody>
          <a:bodyPr vert="horz" lIns="91440" tIns="45720" rIns="91440" bIns="45720" rtlCol="0" anchor="ctr">
            <a:normAutofit/>
          </a:bodyPr>
          <a:lstStyle/>
          <a:p>
            <a:r>
              <a:rPr lang="en-US"/>
              <a:t>Click to edit Master title style</a:t>
            </a:r>
          </a:p>
        </p:txBody>
      </p:sp>
      <p:sp>
        <p:nvSpPr>
          <p:cNvPr id="9" name="Text Placeholder 2">
            <a:extLst>
              <a:ext uri="{FF2B5EF4-FFF2-40B4-BE49-F238E27FC236}">
                <a16:creationId xmlns:a16="http://schemas.microsoft.com/office/drawing/2014/main" id="{50EC94C3-86D7-6A4E-981B-72592116D8BB}"/>
              </a:ext>
            </a:extLst>
          </p:cNvPr>
          <p:cNvSpPr>
            <a:spLocks noGrp="1"/>
          </p:cNvSpPr>
          <p:nvPr>
            <p:ph type="body" idx="1"/>
          </p:nvPr>
        </p:nvSpPr>
        <p:spPr>
          <a:xfrm>
            <a:off x="628650" y="1254035"/>
            <a:ext cx="7886700" cy="459812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958C98DC-4074-D641-9E13-EA3B3C855A1F}"/>
              </a:ext>
            </a:extLst>
          </p:cNvPr>
          <p:cNvGrpSpPr/>
          <p:nvPr userDrawn="1"/>
        </p:nvGrpSpPr>
        <p:grpSpPr>
          <a:xfrm>
            <a:off x="6839706" y="6351963"/>
            <a:ext cx="5260156" cy="446276"/>
            <a:chOff x="3440216" y="6304546"/>
            <a:chExt cx="5260156" cy="446276"/>
          </a:xfrm>
        </p:grpSpPr>
        <p:pic>
          <p:nvPicPr>
            <p:cNvPr id="11" name="Picture 10">
              <a:extLst>
                <a:ext uri="{FF2B5EF4-FFF2-40B4-BE49-F238E27FC236}">
                  <a16:creationId xmlns:a16="http://schemas.microsoft.com/office/drawing/2014/main" id="{2B289C88-891F-A943-BB25-A3BAFE4F0976}"/>
                </a:ext>
              </a:extLst>
            </p:cNvPr>
            <p:cNvPicPr>
              <a:picLocks noChangeAspect="1"/>
            </p:cNvPicPr>
            <p:nvPr userDrawn="1"/>
          </p:nvPicPr>
          <p:blipFill>
            <a:blip r:embed="rId3"/>
            <a:stretch>
              <a:fillRect/>
            </a:stretch>
          </p:blipFill>
          <p:spPr>
            <a:xfrm>
              <a:off x="8068735" y="6321045"/>
              <a:ext cx="631637" cy="420350"/>
            </a:xfrm>
            <a:prstGeom prst="rect">
              <a:avLst/>
            </a:prstGeom>
          </p:spPr>
        </p:pic>
        <p:sp>
          <p:nvSpPr>
            <p:cNvPr id="12" name="TextBox 11">
              <a:extLst>
                <a:ext uri="{FF2B5EF4-FFF2-40B4-BE49-F238E27FC236}">
                  <a16:creationId xmlns:a16="http://schemas.microsoft.com/office/drawing/2014/main" id="{7D83E17D-27AE-9545-916C-A4282FB9AA7F}"/>
                </a:ext>
              </a:extLst>
            </p:cNvPr>
            <p:cNvSpPr txBox="1"/>
            <p:nvPr userDrawn="1"/>
          </p:nvSpPr>
          <p:spPr>
            <a:xfrm>
              <a:off x="3440216" y="6304546"/>
              <a:ext cx="4628519" cy="446276"/>
            </a:xfrm>
            <a:prstGeom prst="rect">
              <a:avLst/>
            </a:prstGeom>
            <a:noFill/>
          </p:spPr>
          <p:txBody>
            <a:bodyPr wrap="square" rtlCol="0" anchor="ctr">
              <a:spAutoFit/>
            </a:bodyPr>
            <a:lstStyle/>
            <a:p>
              <a:pPr algn="r"/>
              <a:r>
                <a:rPr lang="en-GB" sz="1150">
                  <a:solidFill>
                    <a:srgbClr val="595959"/>
                  </a:solidFill>
                </a:rPr>
                <a:t>This project has received funding from the European Union’s Horizon 2020 research and innovation programme under grant agreement No 824063</a:t>
              </a:r>
            </a:p>
          </p:txBody>
        </p:sp>
      </p:grpSp>
      <p:grpSp>
        <p:nvGrpSpPr>
          <p:cNvPr id="13" name="Group 12">
            <a:extLst>
              <a:ext uri="{FF2B5EF4-FFF2-40B4-BE49-F238E27FC236}">
                <a16:creationId xmlns:a16="http://schemas.microsoft.com/office/drawing/2014/main" id="{4A12483F-AEB6-AD4E-921D-A2DF09BF8ECF}"/>
              </a:ext>
            </a:extLst>
          </p:cNvPr>
          <p:cNvGrpSpPr/>
          <p:nvPr userDrawn="1"/>
        </p:nvGrpSpPr>
        <p:grpSpPr>
          <a:xfrm>
            <a:off x="195835" y="6393018"/>
            <a:ext cx="1641072" cy="369332"/>
            <a:chOff x="3665009" y="6019128"/>
            <a:chExt cx="1641072" cy="369332"/>
          </a:xfrm>
        </p:grpSpPr>
        <p:pic>
          <p:nvPicPr>
            <p:cNvPr id="14" name="Picture 13">
              <a:extLst>
                <a:ext uri="{FF2B5EF4-FFF2-40B4-BE49-F238E27FC236}">
                  <a16:creationId xmlns:a16="http://schemas.microsoft.com/office/drawing/2014/main" id="{8367B795-DCBF-A646-A096-0D626325B40E}"/>
                </a:ext>
              </a:extLst>
            </p:cNvPr>
            <p:cNvPicPr>
              <a:picLocks noChangeAspect="1"/>
            </p:cNvPicPr>
            <p:nvPr userDrawn="1"/>
          </p:nvPicPr>
          <p:blipFill>
            <a:blip r:embed="rId4"/>
            <a:stretch>
              <a:fillRect/>
            </a:stretch>
          </p:blipFill>
          <p:spPr>
            <a:xfrm>
              <a:off x="3665009" y="6094182"/>
              <a:ext cx="364806" cy="273605"/>
            </a:xfrm>
            <a:prstGeom prst="rect">
              <a:avLst/>
            </a:prstGeom>
          </p:spPr>
        </p:pic>
        <p:sp>
          <p:nvSpPr>
            <p:cNvPr id="15" name="TextBox 14">
              <a:extLst>
                <a:ext uri="{FF2B5EF4-FFF2-40B4-BE49-F238E27FC236}">
                  <a16:creationId xmlns:a16="http://schemas.microsoft.com/office/drawing/2014/main" id="{A11D0115-C87F-254A-AB7C-E4DDF46A4D70}"/>
                </a:ext>
              </a:extLst>
            </p:cNvPr>
            <p:cNvSpPr txBox="1"/>
            <p:nvPr userDrawn="1"/>
          </p:nvSpPr>
          <p:spPr>
            <a:xfrm>
              <a:off x="3968855" y="6019128"/>
              <a:ext cx="1337226" cy="369332"/>
            </a:xfrm>
            <a:prstGeom prst="rect">
              <a:avLst/>
            </a:prstGeom>
            <a:noFill/>
          </p:spPr>
          <p:txBody>
            <a:bodyPr wrap="none" rtlCol="0">
              <a:spAutoFit/>
            </a:bodyPr>
            <a:lstStyle/>
            <a:p>
              <a:r>
                <a:rPr lang="en-GB">
                  <a:solidFill>
                    <a:srgbClr val="03B5EF"/>
                  </a:solidFill>
                </a:rPr>
                <a:t>@RI_VIS_eu</a:t>
              </a:r>
            </a:p>
          </p:txBody>
        </p:sp>
      </p:grpSp>
      <p:grpSp>
        <p:nvGrpSpPr>
          <p:cNvPr id="16" name="Group 15">
            <a:extLst>
              <a:ext uri="{FF2B5EF4-FFF2-40B4-BE49-F238E27FC236}">
                <a16:creationId xmlns:a16="http://schemas.microsoft.com/office/drawing/2014/main" id="{F5DFCF36-B33E-844D-9C4C-9753E405ACF9}"/>
              </a:ext>
            </a:extLst>
          </p:cNvPr>
          <p:cNvGrpSpPr/>
          <p:nvPr userDrawn="1"/>
        </p:nvGrpSpPr>
        <p:grpSpPr>
          <a:xfrm>
            <a:off x="2035981" y="6393018"/>
            <a:ext cx="1182804" cy="369332"/>
            <a:chOff x="244887" y="5976056"/>
            <a:chExt cx="1182804" cy="369332"/>
          </a:xfrm>
        </p:grpSpPr>
        <p:sp>
          <p:nvSpPr>
            <p:cNvPr id="17" name="TextBox 16">
              <a:extLst>
                <a:ext uri="{FF2B5EF4-FFF2-40B4-BE49-F238E27FC236}">
                  <a16:creationId xmlns:a16="http://schemas.microsoft.com/office/drawing/2014/main" id="{7EA6D081-1147-1246-A729-A1B470EFFE02}"/>
                </a:ext>
              </a:extLst>
            </p:cNvPr>
            <p:cNvSpPr txBox="1"/>
            <p:nvPr userDrawn="1"/>
          </p:nvSpPr>
          <p:spPr>
            <a:xfrm>
              <a:off x="499680" y="5976056"/>
              <a:ext cx="928011" cy="369332"/>
            </a:xfrm>
            <a:prstGeom prst="rect">
              <a:avLst/>
            </a:prstGeom>
            <a:noFill/>
          </p:spPr>
          <p:txBody>
            <a:bodyPr wrap="none" rtlCol="0">
              <a:spAutoFit/>
            </a:bodyPr>
            <a:lstStyle/>
            <a:p>
              <a:r>
                <a:rPr lang="en-GB">
                  <a:solidFill>
                    <a:srgbClr val="1C448F"/>
                  </a:solidFill>
                </a:rPr>
                <a:t>ri-vis.eu</a:t>
              </a:r>
            </a:p>
          </p:txBody>
        </p:sp>
        <p:pic>
          <p:nvPicPr>
            <p:cNvPr id="18" name="Picture 17">
              <a:extLst>
                <a:ext uri="{FF2B5EF4-FFF2-40B4-BE49-F238E27FC236}">
                  <a16:creationId xmlns:a16="http://schemas.microsoft.com/office/drawing/2014/main" id="{7C4A9AB2-0842-7F4B-859E-78FDCB60AA7D}"/>
                </a:ext>
              </a:extLst>
            </p:cNvPr>
            <p:cNvPicPr>
              <a:picLocks noChangeAspect="1"/>
            </p:cNvPicPr>
            <p:nvPr userDrawn="1"/>
          </p:nvPicPr>
          <p:blipFill>
            <a:blip r:embed="rId5"/>
            <a:stretch>
              <a:fillRect/>
            </a:stretch>
          </p:blipFill>
          <p:spPr>
            <a:xfrm>
              <a:off x="244887" y="6052276"/>
              <a:ext cx="266700" cy="279400"/>
            </a:xfrm>
            <a:prstGeom prst="rect">
              <a:avLst/>
            </a:prstGeom>
          </p:spPr>
        </p:pic>
      </p:grpSp>
      <p:pic>
        <p:nvPicPr>
          <p:cNvPr id="19" name="Picture 18">
            <a:extLst>
              <a:ext uri="{FF2B5EF4-FFF2-40B4-BE49-F238E27FC236}">
                <a16:creationId xmlns:a16="http://schemas.microsoft.com/office/drawing/2014/main" id="{60ECB371-E0A3-F843-97CC-0CFD000DFDA5}"/>
              </a:ext>
            </a:extLst>
          </p:cNvPr>
          <p:cNvPicPr>
            <a:picLocks noChangeAspect="1"/>
          </p:cNvPicPr>
          <p:nvPr userDrawn="1"/>
        </p:nvPicPr>
        <p:blipFill>
          <a:blip r:embed="rId6"/>
          <a:stretch>
            <a:fillRect/>
          </a:stretch>
        </p:blipFill>
        <p:spPr>
          <a:xfrm>
            <a:off x="10222774" y="0"/>
            <a:ext cx="1969226" cy="875211"/>
          </a:xfrm>
          <a:prstGeom prst="rect">
            <a:avLst/>
          </a:prstGeom>
        </p:spPr>
      </p:pic>
    </p:spTree>
    <p:extLst>
      <p:ext uri="{BB962C8B-B14F-4D97-AF65-F5344CB8AC3E}">
        <p14:creationId xmlns:p14="http://schemas.microsoft.com/office/powerpoint/2010/main" val="3352059967"/>
      </p:ext>
    </p:extLst>
  </p:cSld>
  <p:clrMap bg1="lt1" tx1="dk1" bg2="lt2" tx2="dk2" accent1="accent1" accent2="accent2" accent3="accent3" accent4="accent4" accent5="accent5" accent6="accent6" hlink="hlink" folHlink="folHlink"/>
  <p:sldLayoutIdLst>
    <p:sldLayoutId id="2147483694" r:id="rId1"/>
  </p:sldLayoutIdLst>
  <p:txStyles>
    <p:titleStyle>
      <a:lvl1pPr algn="l" defTabSz="914400" rtl="0" eaLnBrk="1" latinLnBrk="0" hangingPunct="1">
        <a:lnSpc>
          <a:spcPct val="90000"/>
        </a:lnSpc>
        <a:spcBef>
          <a:spcPct val="0"/>
        </a:spcBef>
        <a:buNone/>
        <a:defRPr sz="3200" b="0" kern="1200">
          <a:solidFill>
            <a:schemeClr val="bg1"/>
          </a:solidFill>
          <a:latin typeface="Seravek" panose="020B0503040000020004" pitchFamily="34" charset="0"/>
          <a:ea typeface="+mj-ea"/>
          <a:cs typeface="+mj-cs"/>
        </a:defRPr>
      </a:lvl1pPr>
    </p:titleStyle>
    <p:bodyStyle>
      <a:lvl1pPr marL="228600" indent="-228600" algn="l" defTabSz="914400" rtl="0" eaLnBrk="1" latinLnBrk="0" hangingPunct="1">
        <a:lnSpc>
          <a:spcPct val="90000"/>
        </a:lnSpc>
        <a:spcBef>
          <a:spcPts val="1000"/>
        </a:spcBef>
        <a:buClr>
          <a:srgbClr val="1C448F"/>
        </a:buClr>
        <a:buFont typeface="System Font"/>
        <a:buChar char="⚬"/>
        <a:defRPr sz="2800" kern="1200">
          <a:solidFill>
            <a:schemeClr val="tx1"/>
          </a:solidFill>
          <a:latin typeface="Seravek" panose="020B0503040000020004" pitchFamily="34" charset="0"/>
          <a:ea typeface="+mn-ea"/>
          <a:cs typeface="+mn-cs"/>
        </a:defRPr>
      </a:lvl1pPr>
      <a:lvl2pPr marL="685800" indent="-228600" algn="l" defTabSz="914400" rtl="0" eaLnBrk="1" latinLnBrk="0" hangingPunct="1">
        <a:lnSpc>
          <a:spcPct val="90000"/>
        </a:lnSpc>
        <a:spcBef>
          <a:spcPts val="500"/>
        </a:spcBef>
        <a:buClr>
          <a:srgbClr val="1C448F"/>
        </a:buClr>
        <a:buFont typeface="System Font"/>
        <a:buChar char="⚬"/>
        <a:defRPr sz="2400" kern="1200">
          <a:solidFill>
            <a:schemeClr val="tx1"/>
          </a:solidFill>
          <a:latin typeface="Seravek" panose="020B0503040000020004" pitchFamily="34" charset="0"/>
          <a:ea typeface="+mn-ea"/>
          <a:cs typeface="+mn-cs"/>
        </a:defRPr>
      </a:lvl2pPr>
      <a:lvl3pPr marL="1143000" indent="-228600" algn="l" defTabSz="914400" rtl="0" eaLnBrk="1" latinLnBrk="0" hangingPunct="1">
        <a:lnSpc>
          <a:spcPct val="90000"/>
        </a:lnSpc>
        <a:spcBef>
          <a:spcPts val="500"/>
        </a:spcBef>
        <a:buClr>
          <a:srgbClr val="1C448F"/>
        </a:buClr>
        <a:buFont typeface="System Font"/>
        <a:buChar char="⚬"/>
        <a:defRPr sz="2000" kern="1200">
          <a:solidFill>
            <a:schemeClr val="tx1"/>
          </a:solidFill>
          <a:latin typeface="Seravek" panose="020B0503040000020004" pitchFamily="34" charset="0"/>
          <a:ea typeface="+mn-ea"/>
          <a:cs typeface="+mn-cs"/>
        </a:defRPr>
      </a:lvl3pPr>
      <a:lvl4pPr marL="1600200" indent="-228600" algn="l" defTabSz="914400" rtl="0" eaLnBrk="1" latinLnBrk="0" hangingPunct="1">
        <a:lnSpc>
          <a:spcPct val="90000"/>
        </a:lnSpc>
        <a:spcBef>
          <a:spcPts val="500"/>
        </a:spcBef>
        <a:buClr>
          <a:srgbClr val="1C448F"/>
        </a:buClr>
        <a:buFont typeface="System Font"/>
        <a:buChar char="⚬"/>
        <a:defRPr sz="1800" kern="1200">
          <a:solidFill>
            <a:schemeClr val="tx1"/>
          </a:solidFill>
          <a:latin typeface="Seravek" panose="020B0503040000020004" pitchFamily="34" charset="0"/>
          <a:ea typeface="+mn-ea"/>
          <a:cs typeface="+mn-cs"/>
        </a:defRPr>
      </a:lvl4pPr>
      <a:lvl5pPr marL="2057400" indent="-228600" algn="l" defTabSz="914400" rtl="0" eaLnBrk="1" latinLnBrk="0" hangingPunct="1">
        <a:lnSpc>
          <a:spcPct val="90000"/>
        </a:lnSpc>
        <a:spcBef>
          <a:spcPts val="500"/>
        </a:spcBef>
        <a:buClr>
          <a:srgbClr val="1C448F"/>
        </a:buClr>
        <a:buFont typeface="System Font"/>
        <a:buChar char="⚬"/>
        <a:defRPr sz="1800" kern="1200">
          <a:solidFill>
            <a:schemeClr val="tx1"/>
          </a:solidFill>
          <a:latin typeface="Seravek" panose="020B050304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FDCAA7-6F25-F74D-94BA-725FAAE30EF3}"/>
              </a:ext>
            </a:extLst>
          </p:cNvPr>
          <p:cNvSpPr/>
          <p:nvPr userDrawn="1"/>
        </p:nvSpPr>
        <p:spPr>
          <a:xfrm>
            <a:off x="0" y="2"/>
            <a:ext cx="12192000" cy="875211"/>
          </a:xfrm>
          <a:prstGeom prst="rect">
            <a:avLst/>
          </a:prstGeom>
          <a:solidFill>
            <a:srgbClr val="1C4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8" name="Title Placeholder 1">
            <a:extLst>
              <a:ext uri="{FF2B5EF4-FFF2-40B4-BE49-F238E27FC236}">
                <a16:creationId xmlns:a16="http://schemas.microsoft.com/office/drawing/2014/main" id="{683632DA-580B-1842-9BC8-B0ED9D5FBCA7}"/>
              </a:ext>
            </a:extLst>
          </p:cNvPr>
          <p:cNvSpPr>
            <a:spLocks noGrp="1"/>
          </p:cNvSpPr>
          <p:nvPr>
            <p:ph type="title"/>
          </p:nvPr>
        </p:nvSpPr>
        <p:spPr>
          <a:xfrm>
            <a:off x="628650" y="136525"/>
            <a:ext cx="8945008" cy="627801"/>
          </a:xfrm>
          <a:prstGeom prst="rect">
            <a:avLst/>
          </a:prstGeom>
        </p:spPr>
        <p:txBody>
          <a:bodyPr vert="horz" lIns="91440" tIns="45720" rIns="91440" bIns="45720" rtlCol="0" anchor="ctr">
            <a:normAutofit/>
          </a:bodyPr>
          <a:lstStyle/>
          <a:p>
            <a:r>
              <a:rPr lang="en-US"/>
              <a:t>Click to edit Master title style</a:t>
            </a:r>
          </a:p>
        </p:txBody>
      </p:sp>
      <p:sp>
        <p:nvSpPr>
          <p:cNvPr id="9" name="Text Placeholder 2">
            <a:extLst>
              <a:ext uri="{FF2B5EF4-FFF2-40B4-BE49-F238E27FC236}">
                <a16:creationId xmlns:a16="http://schemas.microsoft.com/office/drawing/2014/main" id="{50EC94C3-86D7-6A4E-981B-72592116D8BB}"/>
              </a:ext>
            </a:extLst>
          </p:cNvPr>
          <p:cNvSpPr>
            <a:spLocks noGrp="1"/>
          </p:cNvSpPr>
          <p:nvPr>
            <p:ph type="body" idx="1"/>
          </p:nvPr>
        </p:nvSpPr>
        <p:spPr>
          <a:xfrm>
            <a:off x="628650" y="1254035"/>
            <a:ext cx="7886700" cy="459812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958C98DC-4074-D641-9E13-EA3B3C855A1F}"/>
              </a:ext>
            </a:extLst>
          </p:cNvPr>
          <p:cNvGrpSpPr/>
          <p:nvPr userDrawn="1"/>
        </p:nvGrpSpPr>
        <p:grpSpPr>
          <a:xfrm>
            <a:off x="6839706" y="6351963"/>
            <a:ext cx="5260156" cy="446276"/>
            <a:chOff x="3440216" y="6304546"/>
            <a:chExt cx="5260156" cy="446276"/>
          </a:xfrm>
        </p:grpSpPr>
        <p:pic>
          <p:nvPicPr>
            <p:cNvPr id="11" name="Picture 10">
              <a:extLst>
                <a:ext uri="{FF2B5EF4-FFF2-40B4-BE49-F238E27FC236}">
                  <a16:creationId xmlns:a16="http://schemas.microsoft.com/office/drawing/2014/main" id="{2B289C88-891F-A943-BB25-A3BAFE4F0976}"/>
                </a:ext>
              </a:extLst>
            </p:cNvPr>
            <p:cNvPicPr>
              <a:picLocks noChangeAspect="1"/>
            </p:cNvPicPr>
            <p:nvPr userDrawn="1"/>
          </p:nvPicPr>
          <p:blipFill>
            <a:blip r:embed="rId3"/>
            <a:stretch>
              <a:fillRect/>
            </a:stretch>
          </p:blipFill>
          <p:spPr>
            <a:xfrm>
              <a:off x="8068735" y="6321045"/>
              <a:ext cx="631637" cy="420350"/>
            </a:xfrm>
            <a:prstGeom prst="rect">
              <a:avLst/>
            </a:prstGeom>
          </p:spPr>
        </p:pic>
        <p:sp>
          <p:nvSpPr>
            <p:cNvPr id="12" name="TextBox 11">
              <a:extLst>
                <a:ext uri="{FF2B5EF4-FFF2-40B4-BE49-F238E27FC236}">
                  <a16:creationId xmlns:a16="http://schemas.microsoft.com/office/drawing/2014/main" id="{7D83E17D-27AE-9545-916C-A4282FB9AA7F}"/>
                </a:ext>
              </a:extLst>
            </p:cNvPr>
            <p:cNvSpPr txBox="1"/>
            <p:nvPr userDrawn="1"/>
          </p:nvSpPr>
          <p:spPr>
            <a:xfrm>
              <a:off x="3440216" y="6304546"/>
              <a:ext cx="4628519" cy="446276"/>
            </a:xfrm>
            <a:prstGeom prst="rect">
              <a:avLst/>
            </a:prstGeom>
            <a:noFill/>
          </p:spPr>
          <p:txBody>
            <a:bodyPr wrap="square" rtlCol="0" anchor="ctr">
              <a:spAutoFit/>
            </a:bodyPr>
            <a:lstStyle/>
            <a:p>
              <a:pPr algn="r"/>
              <a:r>
                <a:rPr lang="en-GB" sz="1150">
                  <a:solidFill>
                    <a:srgbClr val="595959"/>
                  </a:solidFill>
                </a:rPr>
                <a:t>This project has received funding from the European Union’s Horizon 2020 research and innovation programme under grant agreement No 824063</a:t>
              </a:r>
            </a:p>
          </p:txBody>
        </p:sp>
      </p:grpSp>
      <p:grpSp>
        <p:nvGrpSpPr>
          <p:cNvPr id="13" name="Group 12">
            <a:extLst>
              <a:ext uri="{FF2B5EF4-FFF2-40B4-BE49-F238E27FC236}">
                <a16:creationId xmlns:a16="http://schemas.microsoft.com/office/drawing/2014/main" id="{4A12483F-AEB6-AD4E-921D-A2DF09BF8ECF}"/>
              </a:ext>
            </a:extLst>
          </p:cNvPr>
          <p:cNvGrpSpPr/>
          <p:nvPr userDrawn="1"/>
        </p:nvGrpSpPr>
        <p:grpSpPr>
          <a:xfrm>
            <a:off x="195835" y="6393018"/>
            <a:ext cx="1641072" cy="369332"/>
            <a:chOff x="3665009" y="6019128"/>
            <a:chExt cx="1641072" cy="369332"/>
          </a:xfrm>
        </p:grpSpPr>
        <p:pic>
          <p:nvPicPr>
            <p:cNvPr id="14" name="Picture 13">
              <a:extLst>
                <a:ext uri="{FF2B5EF4-FFF2-40B4-BE49-F238E27FC236}">
                  <a16:creationId xmlns:a16="http://schemas.microsoft.com/office/drawing/2014/main" id="{8367B795-DCBF-A646-A096-0D626325B40E}"/>
                </a:ext>
              </a:extLst>
            </p:cNvPr>
            <p:cNvPicPr>
              <a:picLocks noChangeAspect="1"/>
            </p:cNvPicPr>
            <p:nvPr userDrawn="1"/>
          </p:nvPicPr>
          <p:blipFill>
            <a:blip r:embed="rId4"/>
            <a:stretch>
              <a:fillRect/>
            </a:stretch>
          </p:blipFill>
          <p:spPr>
            <a:xfrm>
              <a:off x="3665009" y="6094182"/>
              <a:ext cx="364806" cy="273605"/>
            </a:xfrm>
            <a:prstGeom prst="rect">
              <a:avLst/>
            </a:prstGeom>
          </p:spPr>
        </p:pic>
        <p:sp>
          <p:nvSpPr>
            <p:cNvPr id="15" name="TextBox 14">
              <a:extLst>
                <a:ext uri="{FF2B5EF4-FFF2-40B4-BE49-F238E27FC236}">
                  <a16:creationId xmlns:a16="http://schemas.microsoft.com/office/drawing/2014/main" id="{A11D0115-C87F-254A-AB7C-E4DDF46A4D70}"/>
                </a:ext>
              </a:extLst>
            </p:cNvPr>
            <p:cNvSpPr txBox="1"/>
            <p:nvPr userDrawn="1"/>
          </p:nvSpPr>
          <p:spPr>
            <a:xfrm>
              <a:off x="3968855" y="6019128"/>
              <a:ext cx="1337226" cy="369332"/>
            </a:xfrm>
            <a:prstGeom prst="rect">
              <a:avLst/>
            </a:prstGeom>
            <a:noFill/>
          </p:spPr>
          <p:txBody>
            <a:bodyPr wrap="none" rtlCol="0">
              <a:spAutoFit/>
            </a:bodyPr>
            <a:lstStyle/>
            <a:p>
              <a:r>
                <a:rPr lang="en-GB">
                  <a:solidFill>
                    <a:srgbClr val="03B5EF"/>
                  </a:solidFill>
                </a:rPr>
                <a:t>@RI_VIS_eu</a:t>
              </a:r>
            </a:p>
          </p:txBody>
        </p:sp>
      </p:grpSp>
      <p:grpSp>
        <p:nvGrpSpPr>
          <p:cNvPr id="16" name="Group 15">
            <a:extLst>
              <a:ext uri="{FF2B5EF4-FFF2-40B4-BE49-F238E27FC236}">
                <a16:creationId xmlns:a16="http://schemas.microsoft.com/office/drawing/2014/main" id="{F5DFCF36-B33E-844D-9C4C-9753E405ACF9}"/>
              </a:ext>
            </a:extLst>
          </p:cNvPr>
          <p:cNvGrpSpPr/>
          <p:nvPr userDrawn="1"/>
        </p:nvGrpSpPr>
        <p:grpSpPr>
          <a:xfrm>
            <a:off x="2035981" y="6393018"/>
            <a:ext cx="1182804" cy="369332"/>
            <a:chOff x="244887" y="5976056"/>
            <a:chExt cx="1182804" cy="369332"/>
          </a:xfrm>
        </p:grpSpPr>
        <p:sp>
          <p:nvSpPr>
            <p:cNvPr id="17" name="TextBox 16">
              <a:extLst>
                <a:ext uri="{FF2B5EF4-FFF2-40B4-BE49-F238E27FC236}">
                  <a16:creationId xmlns:a16="http://schemas.microsoft.com/office/drawing/2014/main" id="{7EA6D081-1147-1246-A729-A1B470EFFE02}"/>
                </a:ext>
              </a:extLst>
            </p:cNvPr>
            <p:cNvSpPr txBox="1"/>
            <p:nvPr userDrawn="1"/>
          </p:nvSpPr>
          <p:spPr>
            <a:xfrm>
              <a:off x="499680" y="5976056"/>
              <a:ext cx="928011" cy="369332"/>
            </a:xfrm>
            <a:prstGeom prst="rect">
              <a:avLst/>
            </a:prstGeom>
            <a:noFill/>
          </p:spPr>
          <p:txBody>
            <a:bodyPr wrap="none" rtlCol="0">
              <a:spAutoFit/>
            </a:bodyPr>
            <a:lstStyle/>
            <a:p>
              <a:r>
                <a:rPr lang="en-GB">
                  <a:solidFill>
                    <a:srgbClr val="1C448F"/>
                  </a:solidFill>
                </a:rPr>
                <a:t>ri-vis.eu</a:t>
              </a:r>
            </a:p>
          </p:txBody>
        </p:sp>
        <p:pic>
          <p:nvPicPr>
            <p:cNvPr id="18" name="Picture 17">
              <a:extLst>
                <a:ext uri="{FF2B5EF4-FFF2-40B4-BE49-F238E27FC236}">
                  <a16:creationId xmlns:a16="http://schemas.microsoft.com/office/drawing/2014/main" id="{7C4A9AB2-0842-7F4B-859E-78FDCB60AA7D}"/>
                </a:ext>
              </a:extLst>
            </p:cNvPr>
            <p:cNvPicPr>
              <a:picLocks noChangeAspect="1"/>
            </p:cNvPicPr>
            <p:nvPr userDrawn="1"/>
          </p:nvPicPr>
          <p:blipFill>
            <a:blip r:embed="rId5"/>
            <a:stretch>
              <a:fillRect/>
            </a:stretch>
          </p:blipFill>
          <p:spPr>
            <a:xfrm>
              <a:off x="244887" y="6052276"/>
              <a:ext cx="266700" cy="279400"/>
            </a:xfrm>
            <a:prstGeom prst="rect">
              <a:avLst/>
            </a:prstGeom>
          </p:spPr>
        </p:pic>
      </p:grpSp>
      <p:pic>
        <p:nvPicPr>
          <p:cNvPr id="19" name="Picture 18">
            <a:extLst>
              <a:ext uri="{FF2B5EF4-FFF2-40B4-BE49-F238E27FC236}">
                <a16:creationId xmlns:a16="http://schemas.microsoft.com/office/drawing/2014/main" id="{60ECB371-E0A3-F843-97CC-0CFD000DFDA5}"/>
              </a:ext>
            </a:extLst>
          </p:cNvPr>
          <p:cNvPicPr>
            <a:picLocks noChangeAspect="1"/>
          </p:cNvPicPr>
          <p:nvPr userDrawn="1"/>
        </p:nvPicPr>
        <p:blipFill>
          <a:blip r:embed="rId6"/>
          <a:stretch>
            <a:fillRect/>
          </a:stretch>
        </p:blipFill>
        <p:spPr>
          <a:xfrm>
            <a:off x="10222774" y="0"/>
            <a:ext cx="1969226" cy="875211"/>
          </a:xfrm>
          <a:prstGeom prst="rect">
            <a:avLst/>
          </a:prstGeom>
        </p:spPr>
      </p:pic>
    </p:spTree>
    <p:extLst>
      <p:ext uri="{BB962C8B-B14F-4D97-AF65-F5344CB8AC3E}">
        <p14:creationId xmlns:p14="http://schemas.microsoft.com/office/powerpoint/2010/main" val="1946280214"/>
      </p:ext>
    </p:extLst>
  </p:cSld>
  <p:clrMap bg1="lt1" tx1="dk1" bg2="lt2" tx2="dk2" accent1="accent1" accent2="accent2" accent3="accent3" accent4="accent4" accent5="accent5" accent6="accent6" hlink="hlink" folHlink="folHlink"/>
  <p:sldLayoutIdLst>
    <p:sldLayoutId id="2147483687" r:id="rId1"/>
  </p:sldLayoutIdLst>
  <p:txStyles>
    <p:titleStyle>
      <a:lvl1pPr algn="l" defTabSz="914400" rtl="0" eaLnBrk="1" latinLnBrk="0" hangingPunct="1">
        <a:lnSpc>
          <a:spcPct val="90000"/>
        </a:lnSpc>
        <a:spcBef>
          <a:spcPct val="0"/>
        </a:spcBef>
        <a:buNone/>
        <a:defRPr sz="3200" b="0" kern="1200">
          <a:solidFill>
            <a:schemeClr val="bg1"/>
          </a:solidFill>
          <a:latin typeface="Seravek" panose="020B0503040000020004" pitchFamily="34" charset="0"/>
          <a:ea typeface="+mj-ea"/>
          <a:cs typeface="+mj-cs"/>
        </a:defRPr>
      </a:lvl1pPr>
    </p:titleStyle>
    <p:bodyStyle>
      <a:lvl1pPr marL="228600" indent="-228600" algn="l" defTabSz="914400" rtl="0" eaLnBrk="1" latinLnBrk="0" hangingPunct="1">
        <a:lnSpc>
          <a:spcPct val="90000"/>
        </a:lnSpc>
        <a:spcBef>
          <a:spcPts val="1000"/>
        </a:spcBef>
        <a:buClr>
          <a:srgbClr val="1C448F"/>
        </a:buClr>
        <a:buFont typeface="System Font"/>
        <a:buChar char="⚬"/>
        <a:defRPr sz="2800" kern="1200">
          <a:solidFill>
            <a:schemeClr val="tx1"/>
          </a:solidFill>
          <a:latin typeface="Seravek" panose="020B0503040000020004" pitchFamily="34" charset="0"/>
          <a:ea typeface="+mn-ea"/>
          <a:cs typeface="+mn-cs"/>
        </a:defRPr>
      </a:lvl1pPr>
      <a:lvl2pPr marL="685800" indent="-228600" algn="l" defTabSz="914400" rtl="0" eaLnBrk="1" latinLnBrk="0" hangingPunct="1">
        <a:lnSpc>
          <a:spcPct val="90000"/>
        </a:lnSpc>
        <a:spcBef>
          <a:spcPts val="500"/>
        </a:spcBef>
        <a:buClr>
          <a:srgbClr val="1C448F"/>
        </a:buClr>
        <a:buFont typeface="System Font"/>
        <a:buChar char="⚬"/>
        <a:defRPr sz="2400" kern="1200">
          <a:solidFill>
            <a:schemeClr val="tx1"/>
          </a:solidFill>
          <a:latin typeface="Seravek" panose="020B0503040000020004" pitchFamily="34" charset="0"/>
          <a:ea typeface="+mn-ea"/>
          <a:cs typeface="+mn-cs"/>
        </a:defRPr>
      </a:lvl2pPr>
      <a:lvl3pPr marL="1143000" indent="-228600" algn="l" defTabSz="914400" rtl="0" eaLnBrk="1" latinLnBrk="0" hangingPunct="1">
        <a:lnSpc>
          <a:spcPct val="90000"/>
        </a:lnSpc>
        <a:spcBef>
          <a:spcPts val="500"/>
        </a:spcBef>
        <a:buClr>
          <a:srgbClr val="1C448F"/>
        </a:buClr>
        <a:buFont typeface="System Font"/>
        <a:buChar char="⚬"/>
        <a:defRPr sz="2000" kern="1200">
          <a:solidFill>
            <a:schemeClr val="tx1"/>
          </a:solidFill>
          <a:latin typeface="Seravek" panose="020B0503040000020004" pitchFamily="34" charset="0"/>
          <a:ea typeface="+mn-ea"/>
          <a:cs typeface="+mn-cs"/>
        </a:defRPr>
      </a:lvl3pPr>
      <a:lvl4pPr marL="1600200" indent="-228600" algn="l" defTabSz="914400" rtl="0" eaLnBrk="1" latinLnBrk="0" hangingPunct="1">
        <a:lnSpc>
          <a:spcPct val="90000"/>
        </a:lnSpc>
        <a:spcBef>
          <a:spcPts val="500"/>
        </a:spcBef>
        <a:buClr>
          <a:srgbClr val="1C448F"/>
        </a:buClr>
        <a:buFont typeface="System Font"/>
        <a:buChar char="⚬"/>
        <a:defRPr sz="1800" kern="1200">
          <a:solidFill>
            <a:schemeClr val="tx1"/>
          </a:solidFill>
          <a:latin typeface="Seravek" panose="020B0503040000020004" pitchFamily="34" charset="0"/>
          <a:ea typeface="+mn-ea"/>
          <a:cs typeface="+mn-cs"/>
        </a:defRPr>
      </a:lvl4pPr>
      <a:lvl5pPr marL="2057400" indent="-228600" algn="l" defTabSz="914400" rtl="0" eaLnBrk="1" latinLnBrk="0" hangingPunct="1">
        <a:lnSpc>
          <a:spcPct val="90000"/>
        </a:lnSpc>
        <a:spcBef>
          <a:spcPts val="500"/>
        </a:spcBef>
        <a:buClr>
          <a:srgbClr val="1C448F"/>
        </a:buClr>
        <a:buFont typeface="System Font"/>
        <a:buChar char="⚬"/>
        <a:defRPr sz="1800" kern="1200">
          <a:solidFill>
            <a:schemeClr val="tx1"/>
          </a:solidFill>
          <a:latin typeface="Seravek" panose="020B050304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FDCAA7-6F25-F74D-94BA-725FAAE30EF3}"/>
              </a:ext>
            </a:extLst>
          </p:cNvPr>
          <p:cNvSpPr/>
          <p:nvPr userDrawn="1"/>
        </p:nvSpPr>
        <p:spPr>
          <a:xfrm>
            <a:off x="0" y="2"/>
            <a:ext cx="12192000" cy="875211"/>
          </a:xfrm>
          <a:prstGeom prst="rect">
            <a:avLst/>
          </a:prstGeom>
          <a:solidFill>
            <a:srgbClr val="1C4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8" name="Title Placeholder 1">
            <a:extLst>
              <a:ext uri="{FF2B5EF4-FFF2-40B4-BE49-F238E27FC236}">
                <a16:creationId xmlns:a16="http://schemas.microsoft.com/office/drawing/2014/main" id="{683632DA-580B-1842-9BC8-B0ED9D5FBCA7}"/>
              </a:ext>
            </a:extLst>
          </p:cNvPr>
          <p:cNvSpPr>
            <a:spLocks noGrp="1"/>
          </p:cNvSpPr>
          <p:nvPr>
            <p:ph type="title"/>
          </p:nvPr>
        </p:nvSpPr>
        <p:spPr>
          <a:xfrm>
            <a:off x="628650" y="136525"/>
            <a:ext cx="8945008" cy="627801"/>
          </a:xfrm>
          <a:prstGeom prst="rect">
            <a:avLst/>
          </a:prstGeom>
        </p:spPr>
        <p:txBody>
          <a:bodyPr vert="horz" lIns="91440" tIns="45720" rIns="91440" bIns="45720" rtlCol="0" anchor="ctr">
            <a:normAutofit/>
          </a:bodyPr>
          <a:lstStyle/>
          <a:p>
            <a:r>
              <a:rPr lang="en-US"/>
              <a:t>Click to edit Master title style</a:t>
            </a:r>
          </a:p>
        </p:txBody>
      </p:sp>
      <p:sp>
        <p:nvSpPr>
          <p:cNvPr id="9" name="Text Placeholder 2">
            <a:extLst>
              <a:ext uri="{FF2B5EF4-FFF2-40B4-BE49-F238E27FC236}">
                <a16:creationId xmlns:a16="http://schemas.microsoft.com/office/drawing/2014/main" id="{50EC94C3-86D7-6A4E-981B-72592116D8BB}"/>
              </a:ext>
            </a:extLst>
          </p:cNvPr>
          <p:cNvSpPr>
            <a:spLocks noGrp="1"/>
          </p:cNvSpPr>
          <p:nvPr>
            <p:ph type="body" idx="1"/>
          </p:nvPr>
        </p:nvSpPr>
        <p:spPr>
          <a:xfrm>
            <a:off x="628650" y="1254035"/>
            <a:ext cx="7886700" cy="459812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958C98DC-4074-D641-9E13-EA3B3C855A1F}"/>
              </a:ext>
            </a:extLst>
          </p:cNvPr>
          <p:cNvGrpSpPr/>
          <p:nvPr userDrawn="1"/>
        </p:nvGrpSpPr>
        <p:grpSpPr>
          <a:xfrm>
            <a:off x="6839706" y="6351963"/>
            <a:ext cx="5260156" cy="446276"/>
            <a:chOff x="3440216" y="6304546"/>
            <a:chExt cx="5260156" cy="446276"/>
          </a:xfrm>
        </p:grpSpPr>
        <p:pic>
          <p:nvPicPr>
            <p:cNvPr id="11" name="Picture 10">
              <a:extLst>
                <a:ext uri="{FF2B5EF4-FFF2-40B4-BE49-F238E27FC236}">
                  <a16:creationId xmlns:a16="http://schemas.microsoft.com/office/drawing/2014/main" id="{2B289C88-891F-A943-BB25-A3BAFE4F0976}"/>
                </a:ext>
              </a:extLst>
            </p:cNvPr>
            <p:cNvPicPr>
              <a:picLocks noChangeAspect="1"/>
            </p:cNvPicPr>
            <p:nvPr userDrawn="1"/>
          </p:nvPicPr>
          <p:blipFill>
            <a:blip r:embed="rId4"/>
            <a:stretch>
              <a:fillRect/>
            </a:stretch>
          </p:blipFill>
          <p:spPr>
            <a:xfrm>
              <a:off x="8068735" y="6321045"/>
              <a:ext cx="631637" cy="420350"/>
            </a:xfrm>
            <a:prstGeom prst="rect">
              <a:avLst/>
            </a:prstGeom>
          </p:spPr>
        </p:pic>
        <p:sp>
          <p:nvSpPr>
            <p:cNvPr id="12" name="TextBox 11">
              <a:extLst>
                <a:ext uri="{FF2B5EF4-FFF2-40B4-BE49-F238E27FC236}">
                  <a16:creationId xmlns:a16="http://schemas.microsoft.com/office/drawing/2014/main" id="{7D83E17D-27AE-9545-916C-A4282FB9AA7F}"/>
                </a:ext>
              </a:extLst>
            </p:cNvPr>
            <p:cNvSpPr txBox="1"/>
            <p:nvPr userDrawn="1"/>
          </p:nvSpPr>
          <p:spPr>
            <a:xfrm>
              <a:off x="3440216" y="6304546"/>
              <a:ext cx="4628519" cy="446276"/>
            </a:xfrm>
            <a:prstGeom prst="rect">
              <a:avLst/>
            </a:prstGeom>
            <a:noFill/>
          </p:spPr>
          <p:txBody>
            <a:bodyPr wrap="square" rtlCol="0" anchor="ctr">
              <a:spAutoFit/>
            </a:bodyPr>
            <a:lstStyle/>
            <a:p>
              <a:pPr algn="r"/>
              <a:r>
                <a:rPr lang="en-GB" sz="1150">
                  <a:solidFill>
                    <a:srgbClr val="595959"/>
                  </a:solidFill>
                </a:rPr>
                <a:t>This project has received funding from the European Union’s Horizon 2020 research and innovation programme under grant agreement No 824063</a:t>
              </a:r>
            </a:p>
          </p:txBody>
        </p:sp>
      </p:grpSp>
      <p:grpSp>
        <p:nvGrpSpPr>
          <p:cNvPr id="13" name="Group 12">
            <a:extLst>
              <a:ext uri="{FF2B5EF4-FFF2-40B4-BE49-F238E27FC236}">
                <a16:creationId xmlns:a16="http://schemas.microsoft.com/office/drawing/2014/main" id="{4A12483F-AEB6-AD4E-921D-A2DF09BF8ECF}"/>
              </a:ext>
            </a:extLst>
          </p:cNvPr>
          <p:cNvGrpSpPr/>
          <p:nvPr userDrawn="1"/>
        </p:nvGrpSpPr>
        <p:grpSpPr>
          <a:xfrm>
            <a:off x="195835" y="6393018"/>
            <a:ext cx="1641072" cy="369332"/>
            <a:chOff x="3665009" y="6019128"/>
            <a:chExt cx="1641072" cy="369332"/>
          </a:xfrm>
        </p:grpSpPr>
        <p:pic>
          <p:nvPicPr>
            <p:cNvPr id="14" name="Picture 13">
              <a:extLst>
                <a:ext uri="{FF2B5EF4-FFF2-40B4-BE49-F238E27FC236}">
                  <a16:creationId xmlns:a16="http://schemas.microsoft.com/office/drawing/2014/main" id="{8367B795-DCBF-A646-A096-0D626325B40E}"/>
                </a:ext>
              </a:extLst>
            </p:cNvPr>
            <p:cNvPicPr>
              <a:picLocks noChangeAspect="1"/>
            </p:cNvPicPr>
            <p:nvPr userDrawn="1"/>
          </p:nvPicPr>
          <p:blipFill>
            <a:blip r:embed="rId5"/>
            <a:stretch>
              <a:fillRect/>
            </a:stretch>
          </p:blipFill>
          <p:spPr>
            <a:xfrm>
              <a:off x="3665009" y="6094182"/>
              <a:ext cx="364806" cy="273605"/>
            </a:xfrm>
            <a:prstGeom prst="rect">
              <a:avLst/>
            </a:prstGeom>
          </p:spPr>
        </p:pic>
        <p:sp>
          <p:nvSpPr>
            <p:cNvPr id="15" name="TextBox 14">
              <a:extLst>
                <a:ext uri="{FF2B5EF4-FFF2-40B4-BE49-F238E27FC236}">
                  <a16:creationId xmlns:a16="http://schemas.microsoft.com/office/drawing/2014/main" id="{A11D0115-C87F-254A-AB7C-E4DDF46A4D70}"/>
                </a:ext>
              </a:extLst>
            </p:cNvPr>
            <p:cNvSpPr txBox="1"/>
            <p:nvPr userDrawn="1"/>
          </p:nvSpPr>
          <p:spPr>
            <a:xfrm>
              <a:off x="3968855" y="6019128"/>
              <a:ext cx="1337226" cy="369332"/>
            </a:xfrm>
            <a:prstGeom prst="rect">
              <a:avLst/>
            </a:prstGeom>
            <a:noFill/>
          </p:spPr>
          <p:txBody>
            <a:bodyPr wrap="none" rtlCol="0">
              <a:spAutoFit/>
            </a:bodyPr>
            <a:lstStyle/>
            <a:p>
              <a:r>
                <a:rPr lang="en-GB">
                  <a:solidFill>
                    <a:srgbClr val="03B5EF"/>
                  </a:solidFill>
                </a:rPr>
                <a:t>@RI_VIS_eu</a:t>
              </a:r>
            </a:p>
          </p:txBody>
        </p:sp>
      </p:grpSp>
      <p:grpSp>
        <p:nvGrpSpPr>
          <p:cNvPr id="16" name="Group 15">
            <a:extLst>
              <a:ext uri="{FF2B5EF4-FFF2-40B4-BE49-F238E27FC236}">
                <a16:creationId xmlns:a16="http://schemas.microsoft.com/office/drawing/2014/main" id="{F5DFCF36-B33E-844D-9C4C-9753E405ACF9}"/>
              </a:ext>
            </a:extLst>
          </p:cNvPr>
          <p:cNvGrpSpPr/>
          <p:nvPr userDrawn="1"/>
        </p:nvGrpSpPr>
        <p:grpSpPr>
          <a:xfrm>
            <a:off x="2035981" y="6393018"/>
            <a:ext cx="1182804" cy="369332"/>
            <a:chOff x="244887" y="5976056"/>
            <a:chExt cx="1182804" cy="369332"/>
          </a:xfrm>
        </p:grpSpPr>
        <p:sp>
          <p:nvSpPr>
            <p:cNvPr id="17" name="TextBox 16">
              <a:extLst>
                <a:ext uri="{FF2B5EF4-FFF2-40B4-BE49-F238E27FC236}">
                  <a16:creationId xmlns:a16="http://schemas.microsoft.com/office/drawing/2014/main" id="{7EA6D081-1147-1246-A729-A1B470EFFE02}"/>
                </a:ext>
              </a:extLst>
            </p:cNvPr>
            <p:cNvSpPr txBox="1"/>
            <p:nvPr userDrawn="1"/>
          </p:nvSpPr>
          <p:spPr>
            <a:xfrm>
              <a:off x="499680" y="5976056"/>
              <a:ext cx="928011" cy="369332"/>
            </a:xfrm>
            <a:prstGeom prst="rect">
              <a:avLst/>
            </a:prstGeom>
            <a:noFill/>
          </p:spPr>
          <p:txBody>
            <a:bodyPr wrap="none" rtlCol="0">
              <a:spAutoFit/>
            </a:bodyPr>
            <a:lstStyle/>
            <a:p>
              <a:r>
                <a:rPr lang="en-GB">
                  <a:solidFill>
                    <a:srgbClr val="1C448F"/>
                  </a:solidFill>
                </a:rPr>
                <a:t>ri-vis.eu</a:t>
              </a:r>
            </a:p>
          </p:txBody>
        </p:sp>
        <p:pic>
          <p:nvPicPr>
            <p:cNvPr id="18" name="Picture 17">
              <a:extLst>
                <a:ext uri="{FF2B5EF4-FFF2-40B4-BE49-F238E27FC236}">
                  <a16:creationId xmlns:a16="http://schemas.microsoft.com/office/drawing/2014/main" id="{7C4A9AB2-0842-7F4B-859E-78FDCB60AA7D}"/>
                </a:ext>
              </a:extLst>
            </p:cNvPr>
            <p:cNvPicPr>
              <a:picLocks noChangeAspect="1"/>
            </p:cNvPicPr>
            <p:nvPr userDrawn="1"/>
          </p:nvPicPr>
          <p:blipFill>
            <a:blip r:embed="rId6"/>
            <a:stretch>
              <a:fillRect/>
            </a:stretch>
          </p:blipFill>
          <p:spPr>
            <a:xfrm>
              <a:off x="244887" y="6052276"/>
              <a:ext cx="266700" cy="279400"/>
            </a:xfrm>
            <a:prstGeom prst="rect">
              <a:avLst/>
            </a:prstGeom>
          </p:spPr>
        </p:pic>
      </p:grpSp>
      <p:pic>
        <p:nvPicPr>
          <p:cNvPr id="19" name="Picture 18">
            <a:extLst>
              <a:ext uri="{FF2B5EF4-FFF2-40B4-BE49-F238E27FC236}">
                <a16:creationId xmlns:a16="http://schemas.microsoft.com/office/drawing/2014/main" id="{60ECB371-E0A3-F843-97CC-0CFD000DFDA5}"/>
              </a:ext>
            </a:extLst>
          </p:cNvPr>
          <p:cNvPicPr>
            <a:picLocks noChangeAspect="1"/>
          </p:cNvPicPr>
          <p:nvPr userDrawn="1"/>
        </p:nvPicPr>
        <p:blipFill>
          <a:blip r:embed="rId7"/>
          <a:stretch>
            <a:fillRect/>
          </a:stretch>
        </p:blipFill>
        <p:spPr>
          <a:xfrm>
            <a:off x="10222774" y="0"/>
            <a:ext cx="1969226" cy="875211"/>
          </a:xfrm>
          <a:prstGeom prst="rect">
            <a:avLst/>
          </a:prstGeom>
        </p:spPr>
      </p:pic>
    </p:spTree>
    <p:extLst>
      <p:ext uri="{BB962C8B-B14F-4D97-AF65-F5344CB8AC3E}">
        <p14:creationId xmlns:p14="http://schemas.microsoft.com/office/powerpoint/2010/main" val="3175091252"/>
      </p:ext>
    </p:extLst>
  </p:cSld>
  <p:clrMap bg1="lt1" tx1="dk1" bg2="lt2" tx2="dk2" accent1="accent1" accent2="accent2" accent3="accent3" accent4="accent4" accent5="accent5" accent6="accent6" hlink="hlink" folHlink="folHlink"/>
  <p:sldLayoutIdLst>
    <p:sldLayoutId id="2147483693" r:id="rId1"/>
    <p:sldLayoutId id="2147483695" r:id="rId2"/>
  </p:sldLayoutIdLst>
  <p:txStyles>
    <p:titleStyle>
      <a:lvl1pPr algn="l" defTabSz="914400" rtl="0" eaLnBrk="1" latinLnBrk="0" hangingPunct="1">
        <a:lnSpc>
          <a:spcPct val="90000"/>
        </a:lnSpc>
        <a:spcBef>
          <a:spcPct val="0"/>
        </a:spcBef>
        <a:buNone/>
        <a:defRPr sz="3200" b="0" kern="1200">
          <a:solidFill>
            <a:schemeClr val="bg1"/>
          </a:solidFill>
          <a:latin typeface="Seravek" panose="020B0503040000020004" pitchFamily="34" charset="0"/>
          <a:ea typeface="+mj-ea"/>
          <a:cs typeface="+mj-cs"/>
        </a:defRPr>
      </a:lvl1pPr>
    </p:titleStyle>
    <p:bodyStyle>
      <a:lvl1pPr marL="228600" indent="-228600" algn="l" defTabSz="914400" rtl="0" eaLnBrk="1" latinLnBrk="0" hangingPunct="1">
        <a:lnSpc>
          <a:spcPct val="90000"/>
        </a:lnSpc>
        <a:spcBef>
          <a:spcPts val="1000"/>
        </a:spcBef>
        <a:buClr>
          <a:srgbClr val="1C448F"/>
        </a:buClr>
        <a:buFont typeface="System Font"/>
        <a:buChar char="⚬"/>
        <a:defRPr sz="2800" kern="1200">
          <a:solidFill>
            <a:schemeClr val="tx1"/>
          </a:solidFill>
          <a:latin typeface="Seravek" panose="020B0503040000020004" pitchFamily="34" charset="0"/>
          <a:ea typeface="+mn-ea"/>
          <a:cs typeface="+mn-cs"/>
        </a:defRPr>
      </a:lvl1pPr>
      <a:lvl2pPr marL="685800" indent="-228600" algn="l" defTabSz="914400" rtl="0" eaLnBrk="1" latinLnBrk="0" hangingPunct="1">
        <a:lnSpc>
          <a:spcPct val="90000"/>
        </a:lnSpc>
        <a:spcBef>
          <a:spcPts val="500"/>
        </a:spcBef>
        <a:buClr>
          <a:srgbClr val="1C448F"/>
        </a:buClr>
        <a:buFont typeface="System Font"/>
        <a:buChar char="⚬"/>
        <a:defRPr sz="2400" kern="1200">
          <a:solidFill>
            <a:schemeClr val="tx1"/>
          </a:solidFill>
          <a:latin typeface="Seravek" panose="020B0503040000020004" pitchFamily="34" charset="0"/>
          <a:ea typeface="+mn-ea"/>
          <a:cs typeface="+mn-cs"/>
        </a:defRPr>
      </a:lvl2pPr>
      <a:lvl3pPr marL="1143000" indent="-228600" algn="l" defTabSz="914400" rtl="0" eaLnBrk="1" latinLnBrk="0" hangingPunct="1">
        <a:lnSpc>
          <a:spcPct val="90000"/>
        </a:lnSpc>
        <a:spcBef>
          <a:spcPts val="500"/>
        </a:spcBef>
        <a:buClr>
          <a:srgbClr val="1C448F"/>
        </a:buClr>
        <a:buFont typeface="System Font"/>
        <a:buChar char="⚬"/>
        <a:defRPr sz="2000" kern="1200">
          <a:solidFill>
            <a:schemeClr val="tx1"/>
          </a:solidFill>
          <a:latin typeface="Seravek" panose="020B0503040000020004" pitchFamily="34" charset="0"/>
          <a:ea typeface="+mn-ea"/>
          <a:cs typeface="+mn-cs"/>
        </a:defRPr>
      </a:lvl3pPr>
      <a:lvl4pPr marL="1600200" indent="-228600" algn="l" defTabSz="914400" rtl="0" eaLnBrk="1" latinLnBrk="0" hangingPunct="1">
        <a:lnSpc>
          <a:spcPct val="90000"/>
        </a:lnSpc>
        <a:spcBef>
          <a:spcPts val="500"/>
        </a:spcBef>
        <a:buClr>
          <a:srgbClr val="1C448F"/>
        </a:buClr>
        <a:buFont typeface="System Font"/>
        <a:buChar char="⚬"/>
        <a:defRPr sz="1800" kern="1200">
          <a:solidFill>
            <a:schemeClr val="tx1"/>
          </a:solidFill>
          <a:latin typeface="Seravek" panose="020B0503040000020004" pitchFamily="34" charset="0"/>
          <a:ea typeface="+mn-ea"/>
          <a:cs typeface="+mn-cs"/>
        </a:defRPr>
      </a:lvl4pPr>
      <a:lvl5pPr marL="2057400" indent="-228600" algn="l" defTabSz="914400" rtl="0" eaLnBrk="1" latinLnBrk="0" hangingPunct="1">
        <a:lnSpc>
          <a:spcPct val="90000"/>
        </a:lnSpc>
        <a:spcBef>
          <a:spcPts val="500"/>
        </a:spcBef>
        <a:buClr>
          <a:srgbClr val="1C448F"/>
        </a:buClr>
        <a:buFont typeface="System Font"/>
        <a:buChar char="⚬"/>
        <a:defRPr sz="1800" kern="1200">
          <a:solidFill>
            <a:schemeClr val="tx1"/>
          </a:solidFill>
          <a:latin typeface="Seravek" panose="020B050304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5.xml"/><Relationship Id="rId4" Type="http://schemas.openxmlformats.org/officeDocument/2006/relationships/hyperlink" Target="https://toolkit.ri-vis.eu/"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5.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hyperlink" Target="https://ri-vis.eu/network/rivis/portal"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s://ri-vis.eu/network/rivis/resources"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8.sv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sv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35400-3A7B-9445-8DE4-BA093FE61F34}"/>
              </a:ext>
            </a:extLst>
          </p:cNvPr>
          <p:cNvSpPr>
            <a:spLocks noGrp="1"/>
          </p:cNvSpPr>
          <p:nvPr>
            <p:ph type="ctrTitle"/>
          </p:nvPr>
        </p:nvSpPr>
        <p:spPr>
          <a:xfrm>
            <a:off x="685801" y="1854199"/>
            <a:ext cx="9222287" cy="1894841"/>
          </a:xfrm>
        </p:spPr>
        <p:txBody>
          <a:bodyPr/>
          <a:lstStyle/>
          <a:p>
            <a:r>
              <a:rPr lang="en-GB" dirty="0"/>
              <a:t>ARIA </a:t>
            </a:r>
            <a:r>
              <a:rPr lang="en-GB" dirty="0" err="1"/>
              <a:t>SiteBuilder</a:t>
            </a:r>
            <a:endParaRPr lang="en-US" dirty="0"/>
          </a:p>
        </p:txBody>
      </p:sp>
      <p:sp>
        <p:nvSpPr>
          <p:cNvPr id="3" name="Subtitle 2">
            <a:extLst>
              <a:ext uri="{FF2B5EF4-FFF2-40B4-BE49-F238E27FC236}">
                <a16:creationId xmlns:a16="http://schemas.microsoft.com/office/drawing/2014/main" id="{12D753CB-D04D-3E40-A903-CF4609BB4858}"/>
              </a:ext>
            </a:extLst>
          </p:cNvPr>
          <p:cNvSpPr>
            <a:spLocks noGrp="1"/>
          </p:cNvSpPr>
          <p:nvPr>
            <p:ph type="subTitle" idx="1"/>
          </p:nvPr>
        </p:nvSpPr>
        <p:spPr/>
        <p:txBody>
          <a:bodyPr vert="horz" lIns="91440" tIns="45720" rIns="91440" bIns="45720" rtlCol="0" anchor="t">
            <a:normAutofit/>
          </a:bodyPr>
          <a:lstStyle/>
          <a:p>
            <a:r>
              <a:rPr lang="en-GB" dirty="0">
                <a:latin typeface="Seravek"/>
              </a:rPr>
              <a:t>Natalie Haley (Instruct-ERIC)</a:t>
            </a:r>
            <a:endParaRPr lang="en-US" dirty="0">
              <a:latin typeface="Seravek"/>
            </a:endParaRPr>
          </a:p>
        </p:txBody>
      </p:sp>
    </p:spTree>
    <p:extLst>
      <p:ext uri="{BB962C8B-B14F-4D97-AF65-F5344CB8AC3E}">
        <p14:creationId xmlns:p14="http://schemas.microsoft.com/office/powerpoint/2010/main" val="2846827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F6434D-7A0C-4541-9797-DF9BC649FEED}"/>
              </a:ext>
            </a:extLst>
          </p:cNvPr>
          <p:cNvSpPr>
            <a:spLocks noGrp="1"/>
          </p:cNvSpPr>
          <p:nvPr>
            <p:ph type="title"/>
          </p:nvPr>
        </p:nvSpPr>
        <p:spPr/>
        <p:txBody>
          <a:bodyPr/>
          <a:lstStyle/>
          <a:p>
            <a:r>
              <a:rPr lang="en-GB" dirty="0"/>
              <a:t>Example block types</a:t>
            </a:r>
          </a:p>
        </p:txBody>
      </p:sp>
      <p:sp>
        <p:nvSpPr>
          <p:cNvPr id="5" name="Content Placeholder 4">
            <a:extLst>
              <a:ext uri="{FF2B5EF4-FFF2-40B4-BE49-F238E27FC236}">
                <a16:creationId xmlns:a16="http://schemas.microsoft.com/office/drawing/2014/main" id="{7BB87223-6BF6-0045-AA37-224F3F6E94EF}"/>
              </a:ext>
            </a:extLst>
          </p:cNvPr>
          <p:cNvSpPr>
            <a:spLocks noGrp="1"/>
          </p:cNvSpPr>
          <p:nvPr>
            <p:ph idx="1"/>
          </p:nvPr>
        </p:nvSpPr>
        <p:spPr/>
        <p:txBody>
          <a:bodyPr/>
          <a:lstStyle/>
          <a:p>
            <a:endParaRPr lang="en-GB" dirty="0"/>
          </a:p>
        </p:txBody>
      </p:sp>
      <p:pic>
        <p:nvPicPr>
          <p:cNvPr id="7170" name="Picture 2" descr="Graphical user interface, text, application&#10;&#10;Description automatically generated">
            <a:extLst>
              <a:ext uri="{FF2B5EF4-FFF2-40B4-BE49-F238E27FC236}">
                <a16:creationId xmlns:a16="http://schemas.microsoft.com/office/drawing/2014/main" id="{DA2EB5E5-E5E2-BD47-82B7-8EC90E465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5976" y="1210235"/>
            <a:ext cx="6412283" cy="269349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Graphical user interface, text, application&#10;&#10;Description automatically generated">
            <a:extLst>
              <a:ext uri="{FF2B5EF4-FFF2-40B4-BE49-F238E27FC236}">
                <a16:creationId xmlns:a16="http://schemas.microsoft.com/office/drawing/2014/main" id="{6087699C-A107-E34C-B0C5-9D0E004CA7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741" y="3143676"/>
            <a:ext cx="2381405" cy="3102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633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F6434D-7A0C-4541-9797-DF9BC649FEED}"/>
              </a:ext>
            </a:extLst>
          </p:cNvPr>
          <p:cNvSpPr>
            <a:spLocks noGrp="1"/>
          </p:cNvSpPr>
          <p:nvPr>
            <p:ph type="title"/>
          </p:nvPr>
        </p:nvSpPr>
        <p:spPr/>
        <p:txBody>
          <a:bodyPr/>
          <a:lstStyle/>
          <a:p>
            <a:r>
              <a:rPr lang="en-GB" dirty="0"/>
              <a:t>Version control, page visibility and sharing</a:t>
            </a:r>
          </a:p>
        </p:txBody>
      </p:sp>
      <p:sp>
        <p:nvSpPr>
          <p:cNvPr id="5" name="Content Placeholder 4">
            <a:extLst>
              <a:ext uri="{FF2B5EF4-FFF2-40B4-BE49-F238E27FC236}">
                <a16:creationId xmlns:a16="http://schemas.microsoft.com/office/drawing/2014/main" id="{7BB87223-6BF6-0045-AA37-224F3F6E94EF}"/>
              </a:ext>
            </a:extLst>
          </p:cNvPr>
          <p:cNvSpPr>
            <a:spLocks noGrp="1"/>
          </p:cNvSpPr>
          <p:nvPr>
            <p:ph idx="1"/>
          </p:nvPr>
        </p:nvSpPr>
        <p:spPr>
          <a:xfrm>
            <a:off x="628649" y="1014985"/>
            <a:ext cx="4871197" cy="2813565"/>
          </a:xfrm>
        </p:spPr>
        <p:txBody>
          <a:bodyPr>
            <a:normAutofit lnSpcReduction="10000"/>
          </a:bodyPr>
          <a:lstStyle/>
          <a:p>
            <a:r>
              <a:rPr lang="en-GB" dirty="0"/>
              <a:t>Independent control over who can view and edit pages</a:t>
            </a:r>
          </a:p>
          <a:p>
            <a:r>
              <a:rPr lang="en-GB" dirty="0"/>
              <a:t>Version control for pages to edit without making live changes</a:t>
            </a:r>
          </a:p>
          <a:p>
            <a:r>
              <a:rPr lang="en-GB" dirty="0"/>
              <a:t>Public sharing links for external collaborators</a:t>
            </a:r>
          </a:p>
        </p:txBody>
      </p:sp>
      <p:pic>
        <p:nvPicPr>
          <p:cNvPr id="8195" name="Picture 3" descr="Graphical user interface, text, application&#10;&#10;Description automatically generated">
            <a:extLst>
              <a:ext uri="{FF2B5EF4-FFF2-40B4-BE49-F238E27FC236}">
                <a16:creationId xmlns:a16="http://schemas.microsoft.com/office/drawing/2014/main" id="{2B191DC6-234B-3B42-9DA1-083EEF6B65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9847" y="915916"/>
            <a:ext cx="6629400" cy="53848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Graphical user interface, text, application, email&#10;&#10;Description automatically generated">
            <a:extLst>
              <a:ext uri="{FF2B5EF4-FFF2-40B4-BE49-F238E27FC236}">
                <a16:creationId xmlns:a16="http://schemas.microsoft.com/office/drawing/2014/main" id="{2D6ECD50-EF5C-5040-BF9C-C0032071B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195" y="3828550"/>
            <a:ext cx="4282141" cy="2472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310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F6434D-7A0C-4541-9797-DF9BC649FEED}"/>
              </a:ext>
            </a:extLst>
          </p:cNvPr>
          <p:cNvSpPr>
            <a:spLocks noGrp="1"/>
          </p:cNvSpPr>
          <p:nvPr>
            <p:ph type="title"/>
          </p:nvPr>
        </p:nvSpPr>
        <p:spPr/>
        <p:txBody>
          <a:bodyPr/>
          <a:lstStyle/>
          <a:p>
            <a:r>
              <a:rPr lang="en-GB" dirty="0"/>
              <a:t>Menus</a:t>
            </a:r>
          </a:p>
        </p:txBody>
      </p:sp>
      <p:pic>
        <p:nvPicPr>
          <p:cNvPr id="6147" name="Picture 3" descr="Graphical user interface, application&#10;&#10;Description automatically generated">
            <a:extLst>
              <a:ext uri="{FF2B5EF4-FFF2-40B4-BE49-F238E27FC236}">
                <a16:creationId xmlns:a16="http://schemas.microsoft.com/office/drawing/2014/main" id="{5CB049AC-F1BD-4041-9165-7F07DC617E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3411" y="886967"/>
            <a:ext cx="4383129" cy="53728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Graphical user interface, text, application&#10;&#10;Description automatically generated">
            <a:extLst>
              <a:ext uri="{FF2B5EF4-FFF2-40B4-BE49-F238E27FC236}">
                <a16:creationId xmlns:a16="http://schemas.microsoft.com/office/drawing/2014/main" id="{930D8729-45C5-D648-BE03-EBFE512CD9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719" y="1014984"/>
            <a:ext cx="2381405" cy="310253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Graphical user interface, text, application&#10;&#10;Description automatically generated">
            <a:extLst>
              <a:ext uri="{FF2B5EF4-FFF2-40B4-BE49-F238E27FC236}">
                <a16:creationId xmlns:a16="http://schemas.microsoft.com/office/drawing/2014/main" id="{E8FE4948-60FB-CE45-BE64-24072F2D0C58}"/>
              </a:ext>
            </a:extLst>
          </p:cNvPr>
          <p:cNvPicPr>
            <a:picLocks noChangeAspect="1"/>
          </p:cNvPicPr>
          <p:nvPr/>
        </p:nvPicPr>
        <p:blipFill>
          <a:blip r:embed="rId4"/>
          <a:stretch>
            <a:fillRect/>
          </a:stretch>
        </p:blipFill>
        <p:spPr>
          <a:xfrm>
            <a:off x="628649" y="4368177"/>
            <a:ext cx="8798493" cy="1701366"/>
          </a:xfrm>
          <a:prstGeom prst="rect">
            <a:avLst/>
          </a:prstGeom>
        </p:spPr>
      </p:pic>
      <p:pic>
        <p:nvPicPr>
          <p:cNvPr id="8" name="Picture 7">
            <a:extLst>
              <a:ext uri="{FF2B5EF4-FFF2-40B4-BE49-F238E27FC236}">
                <a16:creationId xmlns:a16="http://schemas.microsoft.com/office/drawing/2014/main" id="{628175C4-9AB0-5A42-B4BA-61BFF3359F72}"/>
              </a:ext>
            </a:extLst>
          </p:cNvPr>
          <p:cNvPicPr>
            <a:picLocks noChangeAspect="1"/>
          </p:cNvPicPr>
          <p:nvPr/>
        </p:nvPicPr>
        <p:blipFill>
          <a:blip r:embed="rId5"/>
          <a:stretch>
            <a:fillRect/>
          </a:stretch>
        </p:blipFill>
        <p:spPr>
          <a:xfrm>
            <a:off x="3772739" y="2292327"/>
            <a:ext cx="8172852" cy="723795"/>
          </a:xfrm>
          <a:prstGeom prst="rect">
            <a:avLst/>
          </a:prstGeom>
        </p:spPr>
      </p:pic>
      <p:sp>
        <p:nvSpPr>
          <p:cNvPr id="9" name="Line Callout 1 (Accent Bar) 8">
            <a:extLst>
              <a:ext uri="{FF2B5EF4-FFF2-40B4-BE49-F238E27FC236}">
                <a16:creationId xmlns:a16="http://schemas.microsoft.com/office/drawing/2014/main" id="{0A662342-1D1D-1546-88AC-D61AD59377F4}"/>
              </a:ext>
            </a:extLst>
          </p:cNvPr>
          <p:cNvSpPr/>
          <p:nvPr/>
        </p:nvSpPr>
        <p:spPr>
          <a:xfrm>
            <a:off x="3492478" y="1363747"/>
            <a:ext cx="2369487" cy="557656"/>
          </a:xfrm>
          <a:prstGeom prst="accentCallout1">
            <a:avLst>
              <a:gd name="adj1" fmla="val 25984"/>
              <a:gd name="adj2" fmla="val 10962"/>
              <a:gd name="adj3" fmla="val 112500"/>
              <a:gd name="adj4" fmla="val -38333"/>
            </a:avLst>
          </a:prstGeom>
          <a:noFill/>
          <a:ln>
            <a:solidFill>
              <a:schemeClr val="accent1"/>
            </a:solidFill>
            <a:tailEnd type="arrow"/>
          </a:ln>
        </p:spPr>
        <p:style>
          <a:lnRef idx="0">
            <a:scrgbClr r="0" g="0" b="0"/>
          </a:lnRef>
          <a:fillRef idx="0">
            <a:scrgbClr r="0" g="0" b="0"/>
          </a:fillRef>
          <a:effectRef idx="0">
            <a:scrgbClr r="0" g="0" b="0"/>
          </a:effectRef>
          <a:fontRef idx="minor">
            <a:schemeClr val="accent1"/>
          </a:fontRef>
        </p:style>
        <p:txBody>
          <a:bodyPr rtlCol="0" anchor="ctr"/>
          <a:lstStyle/>
          <a:p>
            <a:pPr algn="ctr"/>
            <a:r>
              <a:rPr lang="en-GB" dirty="0"/>
              <a:t>Sub-menu block</a:t>
            </a:r>
          </a:p>
        </p:txBody>
      </p:sp>
      <p:sp>
        <p:nvSpPr>
          <p:cNvPr id="12" name="Line Callout 1 (Accent Bar) 11">
            <a:extLst>
              <a:ext uri="{FF2B5EF4-FFF2-40B4-BE49-F238E27FC236}">
                <a16:creationId xmlns:a16="http://schemas.microsoft.com/office/drawing/2014/main" id="{97EFC28F-8D92-6D4C-BC51-29FCE0EBC059}"/>
              </a:ext>
            </a:extLst>
          </p:cNvPr>
          <p:cNvSpPr/>
          <p:nvPr/>
        </p:nvSpPr>
        <p:spPr>
          <a:xfrm>
            <a:off x="4558590" y="3387046"/>
            <a:ext cx="1901416" cy="557656"/>
          </a:xfrm>
          <a:prstGeom prst="accentCallout1">
            <a:avLst>
              <a:gd name="adj1" fmla="val 40452"/>
              <a:gd name="adj2" fmla="val 84291"/>
              <a:gd name="adj3" fmla="val -99699"/>
              <a:gd name="adj4" fmla="val 141027"/>
            </a:avLst>
          </a:prstGeom>
          <a:noFill/>
          <a:ln>
            <a:solidFill>
              <a:schemeClr val="accent1"/>
            </a:solidFill>
            <a:tailEnd type="arrow"/>
          </a:ln>
        </p:spPr>
        <p:style>
          <a:lnRef idx="0">
            <a:scrgbClr r="0" g="0" b="0"/>
          </a:lnRef>
          <a:fillRef idx="0">
            <a:scrgbClr r="0" g="0" b="0"/>
          </a:fillRef>
          <a:effectRef idx="0">
            <a:scrgbClr r="0" g="0" b="0"/>
          </a:effectRef>
          <a:fontRef idx="minor">
            <a:schemeClr val="accent1"/>
          </a:fontRef>
        </p:style>
        <p:txBody>
          <a:bodyPr rtlCol="0" anchor="ctr"/>
          <a:lstStyle/>
          <a:p>
            <a:pPr algn="ctr"/>
            <a:r>
              <a:rPr lang="en-GB" dirty="0"/>
              <a:t>Main menu</a:t>
            </a:r>
          </a:p>
        </p:txBody>
      </p:sp>
      <p:sp>
        <p:nvSpPr>
          <p:cNvPr id="13" name="Line Callout 1 (Accent Bar) 12">
            <a:extLst>
              <a:ext uri="{FF2B5EF4-FFF2-40B4-BE49-F238E27FC236}">
                <a16:creationId xmlns:a16="http://schemas.microsoft.com/office/drawing/2014/main" id="{511D437C-7E13-174B-9897-BC839E85529F}"/>
              </a:ext>
            </a:extLst>
          </p:cNvPr>
          <p:cNvSpPr/>
          <p:nvPr/>
        </p:nvSpPr>
        <p:spPr>
          <a:xfrm>
            <a:off x="9955898" y="5074502"/>
            <a:ext cx="1989693" cy="557656"/>
          </a:xfrm>
          <a:prstGeom prst="accentCallout1">
            <a:avLst>
              <a:gd name="adj1" fmla="val 54920"/>
              <a:gd name="adj2" fmla="val 11998"/>
              <a:gd name="adj3" fmla="val -20124"/>
              <a:gd name="adj4" fmla="val -60678"/>
            </a:avLst>
          </a:prstGeom>
          <a:noFill/>
          <a:ln>
            <a:solidFill>
              <a:schemeClr val="accent1"/>
            </a:solidFill>
            <a:tailEnd type="arrow"/>
          </a:ln>
        </p:spPr>
        <p:style>
          <a:lnRef idx="0">
            <a:scrgbClr r="0" g="0" b="0"/>
          </a:lnRef>
          <a:fillRef idx="0">
            <a:scrgbClr r="0" g="0" b="0"/>
          </a:fillRef>
          <a:effectRef idx="0">
            <a:scrgbClr r="0" g="0" b="0"/>
          </a:effectRef>
          <a:fontRef idx="minor">
            <a:schemeClr val="accent1"/>
          </a:fontRef>
        </p:style>
        <p:txBody>
          <a:bodyPr rtlCol="0" anchor="ctr"/>
          <a:lstStyle/>
          <a:p>
            <a:pPr algn="ctr"/>
            <a:r>
              <a:rPr lang="en-GB" dirty="0"/>
              <a:t>Footer menu</a:t>
            </a:r>
          </a:p>
        </p:txBody>
      </p:sp>
    </p:spTree>
    <p:extLst>
      <p:ext uri="{BB962C8B-B14F-4D97-AF65-F5344CB8AC3E}">
        <p14:creationId xmlns:p14="http://schemas.microsoft.com/office/powerpoint/2010/main" val="173193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6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D6F171-9D3D-C147-8B62-B035F9429AD0}"/>
              </a:ext>
            </a:extLst>
          </p:cNvPr>
          <p:cNvSpPr>
            <a:spLocks noGrp="1"/>
          </p:cNvSpPr>
          <p:nvPr>
            <p:ph idx="1"/>
          </p:nvPr>
        </p:nvSpPr>
        <p:spPr/>
        <p:txBody>
          <a:bodyPr/>
          <a:lstStyle/>
          <a:p>
            <a:r>
              <a:rPr lang="en-GB" dirty="0"/>
              <a:t>Launched in May 2020, COVID-19 protein portal provided reagents for COVID-19 research at early stages of pandemic</a:t>
            </a:r>
          </a:p>
          <a:p>
            <a:r>
              <a:rPr lang="en-GB" dirty="0"/>
              <a:t>Application interface was first real-world use of </a:t>
            </a:r>
            <a:r>
              <a:rPr lang="en-GB" dirty="0" err="1"/>
              <a:t>SiteBuilder</a:t>
            </a:r>
            <a:endParaRPr lang="en-GB" dirty="0"/>
          </a:p>
        </p:txBody>
      </p:sp>
      <p:sp>
        <p:nvSpPr>
          <p:cNvPr id="3" name="Title 2">
            <a:extLst>
              <a:ext uri="{FF2B5EF4-FFF2-40B4-BE49-F238E27FC236}">
                <a16:creationId xmlns:a16="http://schemas.microsoft.com/office/drawing/2014/main" id="{DFF6434D-7A0C-4541-9797-DF9BC649FEED}"/>
              </a:ext>
            </a:extLst>
          </p:cNvPr>
          <p:cNvSpPr>
            <a:spLocks noGrp="1"/>
          </p:cNvSpPr>
          <p:nvPr>
            <p:ph type="title"/>
          </p:nvPr>
        </p:nvSpPr>
        <p:spPr/>
        <p:txBody>
          <a:bodyPr/>
          <a:lstStyle/>
          <a:p>
            <a:r>
              <a:rPr lang="en-GB" dirty="0" err="1"/>
              <a:t>Sitebuilder</a:t>
            </a:r>
            <a:r>
              <a:rPr lang="en-GB" dirty="0"/>
              <a:t> in action: COVID-19 Protein Portal</a:t>
            </a:r>
          </a:p>
        </p:txBody>
      </p:sp>
      <p:sp>
        <p:nvSpPr>
          <p:cNvPr id="5" name="TextBox 4">
            <a:extLst>
              <a:ext uri="{FF2B5EF4-FFF2-40B4-BE49-F238E27FC236}">
                <a16:creationId xmlns:a16="http://schemas.microsoft.com/office/drawing/2014/main" id="{F3EB0515-CE74-A34F-A4E4-E74ADA0E1C04}"/>
              </a:ext>
            </a:extLst>
          </p:cNvPr>
          <p:cNvSpPr txBox="1"/>
          <p:nvPr/>
        </p:nvSpPr>
        <p:spPr>
          <a:xfrm>
            <a:off x="628650" y="6005869"/>
            <a:ext cx="10975086" cy="276999"/>
          </a:xfrm>
          <a:prstGeom prst="rect">
            <a:avLst/>
          </a:prstGeom>
          <a:noFill/>
        </p:spPr>
        <p:txBody>
          <a:bodyPr wrap="square" rtlCol="0">
            <a:spAutoFit/>
          </a:bodyPr>
          <a:lstStyle/>
          <a:p>
            <a:pPr algn="r"/>
            <a:r>
              <a:rPr lang="en-GB" sz="1200" dirty="0">
                <a:solidFill>
                  <a:srgbClr val="B73C8E"/>
                </a:solidFill>
              </a:rPr>
              <a:t>https://</a:t>
            </a:r>
            <a:r>
              <a:rPr lang="en-GB" sz="1200" dirty="0" err="1">
                <a:solidFill>
                  <a:srgbClr val="B73C8E"/>
                </a:solidFill>
              </a:rPr>
              <a:t>www.dundee.ac.uk</a:t>
            </a:r>
            <a:r>
              <a:rPr lang="en-GB" sz="1200" dirty="0">
                <a:solidFill>
                  <a:srgbClr val="B73C8E"/>
                </a:solidFill>
              </a:rPr>
              <a:t>/stories/uk-consortium-launches-covid-19-protein-portal</a:t>
            </a:r>
          </a:p>
        </p:txBody>
      </p:sp>
      <p:pic>
        <p:nvPicPr>
          <p:cNvPr id="3079" name="Picture 7">
            <a:extLst>
              <a:ext uri="{FF2B5EF4-FFF2-40B4-BE49-F238E27FC236}">
                <a16:creationId xmlns:a16="http://schemas.microsoft.com/office/drawing/2014/main" id="{3D0339DF-9664-5242-A057-4E87F20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2704240"/>
            <a:ext cx="5640283" cy="330162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BA0422AD-CD24-D54A-9C47-C7847B1581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6617" y="2679963"/>
            <a:ext cx="5187119" cy="3325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9185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able&#10;&#10;Description automatically generated">
            <a:extLst>
              <a:ext uri="{FF2B5EF4-FFF2-40B4-BE49-F238E27FC236}">
                <a16:creationId xmlns:a16="http://schemas.microsoft.com/office/drawing/2014/main" id="{F5C70D32-0F68-458A-AF01-ED5659F2CA3A}"/>
              </a:ext>
            </a:extLst>
          </p:cNvPr>
          <p:cNvPicPr>
            <a:picLocks noGrp="1" noChangeAspect="1"/>
          </p:cNvPicPr>
          <p:nvPr>
            <p:ph idx="1"/>
          </p:nvPr>
        </p:nvPicPr>
        <p:blipFill>
          <a:blip r:embed="rId2"/>
          <a:stretch>
            <a:fillRect/>
          </a:stretch>
        </p:blipFill>
        <p:spPr>
          <a:xfrm>
            <a:off x="3353" y="-5806"/>
            <a:ext cx="12182547" cy="6868235"/>
          </a:xfrm>
        </p:spPr>
      </p:pic>
      <p:pic>
        <p:nvPicPr>
          <p:cNvPr id="5" name="Picture 5" descr="Graphical user interface, text&#10;&#10;Description automatically generated">
            <a:extLst>
              <a:ext uri="{FF2B5EF4-FFF2-40B4-BE49-F238E27FC236}">
                <a16:creationId xmlns:a16="http://schemas.microsoft.com/office/drawing/2014/main" id="{68AFA1EF-2386-4700-BE43-F75267FC0A05}"/>
              </a:ext>
            </a:extLst>
          </p:cNvPr>
          <p:cNvPicPr>
            <a:picLocks noChangeAspect="1"/>
          </p:cNvPicPr>
          <p:nvPr/>
        </p:nvPicPr>
        <p:blipFill>
          <a:blip r:embed="rId3"/>
          <a:stretch>
            <a:fillRect/>
          </a:stretch>
        </p:blipFill>
        <p:spPr>
          <a:xfrm>
            <a:off x="6094203" y="2269825"/>
            <a:ext cx="5934075" cy="3971925"/>
          </a:xfrm>
          <a:prstGeom prst="rect">
            <a:avLst/>
          </a:prstGeom>
        </p:spPr>
      </p:pic>
      <p:sp>
        <p:nvSpPr>
          <p:cNvPr id="6" name="TextBox 5">
            <a:extLst>
              <a:ext uri="{FF2B5EF4-FFF2-40B4-BE49-F238E27FC236}">
                <a16:creationId xmlns:a16="http://schemas.microsoft.com/office/drawing/2014/main" id="{D57A896B-7778-4AA9-88EA-35ED42C038B7}"/>
              </a:ext>
            </a:extLst>
          </p:cNvPr>
          <p:cNvSpPr txBox="1"/>
          <p:nvPr/>
        </p:nvSpPr>
        <p:spPr>
          <a:xfrm>
            <a:off x="598098" y="5414513"/>
            <a:ext cx="5446143"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US" dirty="0"/>
            </a:br>
            <a:r>
              <a:rPr lang="en-US" sz="2500" b="1" dirty="0">
                <a:solidFill>
                  <a:srgbClr val="1C448F"/>
                </a:solidFill>
                <a:cs typeface="Calibri"/>
              </a:rPr>
              <a:t>RI-VIS online toolkit launched at </a:t>
            </a:r>
            <a:r>
              <a:rPr lang="en-US" sz="2500" b="1" dirty="0">
                <a:solidFill>
                  <a:srgbClr val="B73C8E"/>
                </a:solidFill>
                <a:cs typeface="Calibri"/>
                <a:hlinkClick r:id="rId4">
                  <a:extLst>
                    <a:ext uri="{A12FA001-AC4F-418D-AE19-62706E023703}">
                      <ahyp:hlinkClr xmlns:ahyp="http://schemas.microsoft.com/office/drawing/2018/hyperlinkcolor" val="tx"/>
                    </a:ext>
                  </a:extLst>
                </a:hlinkClick>
              </a:rPr>
              <a:t>toolkit.ri-vis.eu</a:t>
            </a:r>
            <a:endParaRPr lang="en-US" dirty="0">
              <a:solidFill>
                <a:srgbClr val="B73C8E"/>
              </a:solidFill>
            </a:endParaRPr>
          </a:p>
        </p:txBody>
      </p:sp>
    </p:spTree>
    <p:extLst>
      <p:ext uri="{BB962C8B-B14F-4D97-AF65-F5344CB8AC3E}">
        <p14:creationId xmlns:p14="http://schemas.microsoft.com/office/powerpoint/2010/main" val="4168042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 screenshot of a social media post&#10;&#10;Description automatically generated">
            <a:extLst>
              <a:ext uri="{FF2B5EF4-FFF2-40B4-BE49-F238E27FC236}">
                <a16:creationId xmlns:a16="http://schemas.microsoft.com/office/drawing/2014/main" id="{D02F606B-DBB3-C44E-8948-7E2092D086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486397"/>
            <a:ext cx="7310716" cy="411227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DFF6434D-7A0C-4541-9797-DF9BC649FEED}"/>
              </a:ext>
            </a:extLst>
          </p:cNvPr>
          <p:cNvSpPr>
            <a:spLocks noGrp="1"/>
          </p:cNvSpPr>
          <p:nvPr>
            <p:ph type="title"/>
          </p:nvPr>
        </p:nvSpPr>
        <p:spPr/>
        <p:txBody>
          <a:bodyPr/>
          <a:lstStyle/>
          <a:p>
            <a:r>
              <a:rPr lang="en-GB" dirty="0"/>
              <a:t>Future…</a:t>
            </a:r>
          </a:p>
        </p:txBody>
      </p:sp>
      <p:sp>
        <p:nvSpPr>
          <p:cNvPr id="5" name="Content Placeholder 4">
            <a:extLst>
              <a:ext uri="{FF2B5EF4-FFF2-40B4-BE49-F238E27FC236}">
                <a16:creationId xmlns:a16="http://schemas.microsoft.com/office/drawing/2014/main" id="{7BB87223-6BF6-0045-AA37-224F3F6E94EF}"/>
              </a:ext>
            </a:extLst>
          </p:cNvPr>
          <p:cNvSpPr>
            <a:spLocks noGrp="1"/>
          </p:cNvSpPr>
          <p:nvPr>
            <p:ph idx="1"/>
          </p:nvPr>
        </p:nvSpPr>
        <p:spPr/>
        <p:txBody>
          <a:bodyPr/>
          <a:lstStyle/>
          <a:p>
            <a:r>
              <a:rPr lang="en-GB" dirty="0"/>
              <a:t>Global settings/configuration interface</a:t>
            </a:r>
          </a:p>
          <a:p>
            <a:r>
              <a:rPr lang="en-GB" dirty="0"/>
              <a:t>Events/News blocks</a:t>
            </a:r>
          </a:p>
          <a:p>
            <a:r>
              <a:rPr lang="en-GB" dirty="0"/>
              <a:t>Analytics</a:t>
            </a:r>
          </a:p>
          <a:p>
            <a:r>
              <a:rPr lang="en-GB" dirty="0"/>
              <a:t>Migrate ARIA front-end</a:t>
            </a:r>
          </a:p>
          <a:p>
            <a:pPr marL="0" indent="0">
              <a:buNone/>
            </a:pPr>
            <a:r>
              <a:rPr lang="en-GB" dirty="0"/>
              <a:t>   to </a:t>
            </a:r>
            <a:r>
              <a:rPr lang="en-GB" dirty="0" err="1"/>
              <a:t>SiteBuilder</a:t>
            </a:r>
            <a:endParaRPr lang="en-GB" dirty="0"/>
          </a:p>
        </p:txBody>
      </p:sp>
      <p:pic>
        <p:nvPicPr>
          <p:cNvPr id="5124" name="Picture 4" descr="A screenshot of a cell phone&#10;&#10;Description automatically generated">
            <a:extLst>
              <a:ext uri="{FF2B5EF4-FFF2-40B4-BE49-F238E27FC236}">
                <a16:creationId xmlns:a16="http://schemas.microsoft.com/office/drawing/2014/main" id="{328B7591-D70B-D245-A0C0-08EE2D884A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412" r="68566"/>
          <a:stretch/>
        </p:blipFill>
        <p:spPr bwMode="auto">
          <a:xfrm>
            <a:off x="4754927" y="2450060"/>
            <a:ext cx="2682146" cy="3867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0352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F6434D-7A0C-4541-9797-DF9BC649FEED}"/>
              </a:ext>
            </a:extLst>
          </p:cNvPr>
          <p:cNvSpPr>
            <a:spLocks noGrp="1"/>
          </p:cNvSpPr>
          <p:nvPr>
            <p:ph type="title"/>
          </p:nvPr>
        </p:nvSpPr>
        <p:spPr/>
        <p:txBody>
          <a:bodyPr>
            <a:normAutofit/>
          </a:bodyPr>
          <a:lstStyle/>
          <a:p>
            <a:r>
              <a:rPr lang="en-GB" dirty="0"/>
              <a:t>Acknowledgements</a:t>
            </a:r>
          </a:p>
        </p:txBody>
      </p:sp>
      <p:pic>
        <p:nvPicPr>
          <p:cNvPr id="11266" name="Picture 2">
            <a:extLst>
              <a:ext uri="{FF2B5EF4-FFF2-40B4-BE49-F238E27FC236}">
                <a16:creationId xmlns:a16="http://schemas.microsoft.com/office/drawing/2014/main" id="{D4B90657-AB64-0F41-B3D7-6355CDEFA3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932" r="888"/>
          <a:stretch/>
        </p:blipFill>
        <p:spPr bwMode="auto">
          <a:xfrm>
            <a:off x="8893104" y="2289370"/>
            <a:ext cx="1384656" cy="1354949"/>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a:extLst>
              <a:ext uri="{FF2B5EF4-FFF2-40B4-BE49-F238E27FC236}">
                <a16:creationId xmlns:a16="http://schemas.microsoft.com/office/drawing/2014/main" id="{345C1508-20CD-3E4C-92CD-A21D82F35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3104" y="3849486"/>
            <a:ext cx="1361107" cy="1361108"/>
          </a:xfrm>
          <a:prstGeom prst="rect">
            <a:avLst/>
          </a:prstGeom>
          <a:noFill/>
          <a:extLst>
            <a:ext uri="{909E8E84-426E-40DD-AFC4-6F175D3DCCD1}">
              <a14:hiddenFill xmlns:a14="http://schemas.microsoft.com/office/drawing/2010/main">
                <a:solidFill>
                  <a:srgbClr val="FFFFFF"/>
                </a:solidFill>
              </a14:hiddenFill>
            </a:ext>
          </a:extLst>
        </p:spPr>
      </p:pic>
      <p:pic>
        <p:nvPicPr>
          <p:cNvPr id="11271" name="Picture 7">
            <a:extLst>
              <a:ext uri="{FF2B5EF4-FFF2-40B4-BE49-F238E27FC236}">
                <a16:creationId xmlns:a16="http://schemas.microsoft.com/office/drawing/2014/main" id="{3CCE7C17-AF21-AF4C-9D49-6E43237F467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94" r="83599"/>
          <a:stretch/>
        </p:blipFill>
        <p:spPr bwMode="auto">
          <a:xfrm>
            <a:off x="10418351" y="4507446"/>
            <a:ext cx="1440785" cy="13549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a:extLst>
              <a:ext uri="{FF2B5EF4-FFF2-40B4-BE49-F238E27FC236}">
                <a16:creationId xmlns:a16="http://schemas.microsoft.com/office/drawing/2014/main" id="{A8A6C2FF-B289-3941-B23A-7829CCF783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314" r="67495"/>
          <a:stretch/>
        </p:blipFill>
        <p:spPr bwMode="auto">
          <a:xfrm>
            <a:off x="10446416" y="2966845"/>
            <a:ext cx="1384656" cy="13549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a:extLst>
              <a:ext uri="{FF2B5EF4-FFF2-40B4-BE49-F238E27FC236}">
                <a16:creationId xmlns:a16="http://schemas.microsoft.com/office/drawing/2014/main" id="{1EBAA607-0363-B742-A491-EF289782A9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013" r="50181"/>
          <a:stretch/>
        </p:blipFill>
        <p:spPr bwMode="auto">
          <a:xfrm>
            <a:off x="10446416" y="1426244"/>
            <a:ext cx="1440785" cy="1354949"/>
          </a:xfrm>
          <a:prstGeom prst="rect">
            <a:avLst/>
          </a:prstGeom>
          <a:noFill/>
          <a:extLst>
            <a:ext uri="{909E8E84-426E-40DD-AFC4-6F175D3DCCD1}">
              <a14:hiddenFill xmlns:a14="http://schemas.microsoft.com/office/drawing/2010/main">
                <a:solidFill>
                  <a:srgbClr val="FFFFFF"/>
                </a:solidFill>
              </a14:hiddenFill>
            </a:ext>
          </a:extLst>
        </p:spPr>
      </p:pic>
      <p:pic>
        <p:nvPicPr>
          <p:cNvPr id="11273" name="Picture 9">
            <a:extLst>
              <a:ext uri="{FF2B5EF4-FFF2-40B4-BE49-F238E27FC236}">
                <a16:creationId xmlns:a16="http://schemas.microsoft.com/office/drawing/2014/main" id="{03BBB4F9-D26F-8F49-87D3-5BDC026708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4267" y="5238708"/>
            <a:ext cx="1485725" cy="677475"/>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1">
            <a:extLst>
              <a:ext uri="{FF2B5EF4-FFF2-40B4-BE49-F238E27FC236}">
                <a16:creationId xmlns:a16="http://schemas.microsoft.com/office/drawing/2014/main" id="{05222F71-DED3-C949-B05F-3011B07D737F}"/>
              </a:ext>
            </a:extLst>
          </p:cNvPr>
          <p:cNvSpPr txBox="1">
            <a:spLocks/>
          </p:cNvSpPr>
          <p:nvPr/>
        </p:nvSpPr>
        <p:spPr>
          <a:xfrm>
            <a:off x="628650" y="1014985"/>
            <a:ext cx="7251326" cy="49560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1C448F"/>
              </a:buClr>
              <a:buFont typeface="System Font"/>
              <a:buChar char="⚬"/>
              <a:defRPr sz="2800" kern="1200">
                <a:solidFill>
                  <a:schemeClr val="tx1"/>
                </a:solidFill>
                <a:latin typeface="Seravek" panose="020B0503040000020004" pitchFamily="34" charset="0"/>
                <a:ea typeface="+mn-ea"/>
                <a:cs typeface="+mn-cs"/>
              </a:defRPr>
            </a:lvl1pPr>
            <a:lvl2pPr marL="685800" indent="-228600" algn="l" defTabSz="914400" rtl="0" eaLnBrk="1" latinLnBrk="0" hangingPunct="1">
              <a:lnSpc>
                <a:spcPct val="90000"/>
              </a:lnSpc>
              <a:spcBef>
                <a:spcPts val="500"/>
              </a:spcBef>
              <a:buClr>
                <a:srgbClr val="1C448F"/>
              </a:buClr>
              <a:buFont typeface="System Font"/>
              <a:buChar char="⚬"/>
              <a:defRPr sz="2400" kern="1200">
                <a:solidFill>
                  <a:schemeClr val="tx1"/>
                </a:solidFill>
                <a:latin typeface="Seravek" panose="020B0503040000020004" pitchFamily="34" charset="0"/>
                <a:ea typeface="+mn-ea"/>
                <a:cs typeface="+mn-cs"/>
              </a:defRPr>
            </a:lvl2pPr>
            <a:lvl3pPr marL="1143000" indent="-228600" algn="l" defTabSz="914400" rtl="0" eaLnBrk="1" latinLnBrk="0" hangingPunct="1">
              <a:lnSpc>
                <a:spcPct val="90000"/>
              </a:lnSpc>
              <a:spcBef>
                <a:spcPts val="500"/>
              </a:spcBef>
              <a:buClr>
                <a:srgbClr val="1C448F"/>
              </a:buClr>
              <a:buFont typeface="System Font"/>
              <a:buChar char="⚬"/>
              <a:defRPr sz="2000" kern="1200">
                <a:solidFill>
                  <a:schemeClr val="tx1"/>
                </a:solidFill>
                <a:latin typeface="Seravek" panose="020B0503040000020004" pitchFamily="34" charset="0"/>
                <a:ea typeface="+mn-ea"/>
                <a:cs typeface="+mn-cs"/>
              </a:defRPr>
            </a:lvl3pPr>
            <a:lvl4pPr marL="1600200" indent="-228600" algn="l" defTabSz="914400" rtl="0" eaLnBrk="1" latinLnBrk="0" hangingPunct="1">
              <a:lnSpc>
                <a:spcPct val="90000"/>
              </a:lnSpc>
              <a:spcBef>
                <a:spcPts val="500"/>
              </a:spcBef>
              <a:buClr>
                <a:srgbClr val="1C448F"/>
              </a:buClr>
              <a:buFont typeface="System Font"/>
              <a:buChar char="⚬"/>
              <a:defRPr sz="1800" kern="1200">
                <a:solidFill>
                  <a:schemeClr val="tx1"/>
                </a:solidFill>
                <a:latin typeface="Seravek" panose="020B0503040000020004" pitchFamily="34" charset="0"/>
                <a:ea typeface="+mn-ea"/>
                <a:cs typeface="+mn-cs"/>
              </a:defRPr>
            </a:lvl4pPr>
            <a:lvl5pPr marL="2057400" indent="-228600" algn="l" defTabSz="914400" rtl="0" eaLnBrk="1" latinLnBrk="0" hangingPunct="1">
              <a:lnSpc>
                <a:spcPct val="90000"/>
              </a:lnSpc>
              <a:spcBef>
                <a:spcPts val="500"/>
              </a:spcBef>
              <a:buClr>
                <a:srgbClr val="1C448F"/>
              </a:buClr>
              <a:buFont typeface="System Font"/>
              <a:buChar char="⚬"/>
              <a:defRPr sz="1800" kern="1200">
                <a:solidFill>
                  <a:schemeClr val="tx1"/>
                </a:solidFill>
                <a:latin typeface="Seravek" panose="020B050304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Thanks to </a:t>
            </a:r>
          </a:p>
          <a:p>
            <a:r>
              <a:rPr lang="en-GB" dirty="0"/>
              <a:t>ARIA development team, </a:t>
            </a:r>
          </a:p>
          <a:p>
            <a:r>
              <a:rPr lang="en-GB" dirty="0"/>
              <a:t>COVID-19 Protein Production Consortium</a:t>
            </a:r>
          </a:p>
          <a:p>
            <a:r>
              <a:rPr lang="en-GB" dirty="0"/>
              <a:t>RI-VIS Communication Toolkit team</a:t>
            </a:r>
          </a:p>
          <a:p>
            <a:r>
              <a:rPr lang="en-GB" dirty="0"/>
              <a:t>ERIC Forum project</a:t>
            </a:r>
          </a:p>
          <a:p>
            <a:endParaRPr lang="en-GB" dirty="0"/>
          </a:p>
          <a:p>
            <a:pPr marL="0" indent="0">
              <a:buNone/>
            </a:pPr>
            <a:r>
              <a:rPr lang="en-GB" dirty="0"/>
              <a:t>For development, testing, feedback and input on ARIA </a:t>
            </a:r>
            <a:r>
              <a:rPr lang="en-GB" dirty="0" err="1"/>
              <a:t>Sitebuilder</a:t>
            </a:r>
            <a:r>
              <a:rPr lang="en-GB" dirty="0"/>
              <a:t> and its prototypes</a:t>
            </a:r>
          </a:p>
          <a:p>
            <a:pPr marL="0" indent="0">
              <a:buNone/>
            </a:pP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1933636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4B8EBB-6256-164A-B516-6ACA928BDC56}"/>
              </a:ext>
            </a:extLst>
          </p:cNvPr>
          <p:cNvSpPr>
            <a:spLocks noGrp="1"/>
          </p:cNvSpPr>
          <p:nvPr>
            <p:ph idx="1"/>
          </p:nvPr>
        </p:nvSpPr>
        <p:spPr>
          <a:xfrm>
            <a:off x="628650" y="1283416"/>
            <a:ext cx="6376433" cy="4840017"/>
          </a:xfrm>
        </p:spPr>
        <p:txBody>
          <a:bodyPr vert="horz" lIns="91440" tIns="45720" rIns="91440" bIns="45720" rtlCol="0" anchor="t">
            <a:normAutofit fontScale="92500" lnSpcReduction="20000"/>
          </a:bodyPr>
          <a:lstStyle/>
          <a:p>
            <a:r>
              <a:rPr lang="en-GB" dirty="0">
                <a:latin typeface="Seravek"/>
              </a:rPr>
              <a:t>Expanded ARIA research infrastructure software suite with improved website builder – makes it easy for communities to build websites to share information and resources</a:t>
            </a:r>
          </a:p>
          <a:p>
            <a:endParaRPr lang="en-GB" dirty="0">
              <a:latin typeface="Seravek"/>
            </a:endParaRPr>
          </a:p>
          <a:p>
            <a:r>
              <a:rPr lang="en-GB" dirty="0">
                <a:latin typeface="Seravek"/>
              </a:rPr>
              <a:t>Portals for European research infrastructure services – find out what we provide at </a:t>
            </a:r>
            <a:r>
              <a:rPr lang="en-GB" dirty="0">
                <a:solidFill>
                  <a:srgbClr val="63C3D1"/>
                </a:solidFill>
                <a:latin typeface="Seravek"/>
                <a:hlinkClick r:id="rId3">
                  <a:extLst>
                    <a:ext uri="{A12FA001-AC4F-418D-AE19-62706E023703}">
                      <ahyp:hlinkClr xmlns:ahyp="http://schemas.microsoft.com/office/drawing/2018/hyperlinkcolor" val="tx"/>
                    </a:ext>
                  </a:extLst>
                </a:hlinkClick>
              </a:rPr>
              <a:t>https://ri-vis.eu/network/rivis/portal</a:t>
            </a:r>
            <a:endParaRPr lang="en-GB" dirty="0">
              <a:solidFill>
                <a:srgbClr val="63C3D1"/>
              </a:solidFill>
              <a:latin typeface="Seravek"/>
              <a:hlinkClick r:id="rId3"/>
            </a:endParaRPr>
          </a:p>
          <a:p>
            <a:endParaRPr lang="en-GB" dirty="0"/>
          </a:p>
          <a:p>
            <a:r>
              <a:rPr lang="en-GB" dirty="0">
                <a:latin typeface="Seravek"/>
              </a:rPr>
              <a:t>Compilation of resources to help with research infrastructure collaborations available at </a:t>
            </a:r>
            <a:r>
              <a:rPr lang="en-GB" dirty="0">
                <a:solidFill>
                  <a:srgbClr val="63C3D1"/>
                </a:solidFill>
                <a:latin typeface="Seravek"/>
                <a:hlinkClick r:id="rId4">
                  <a:extLst>
                    <a:ext uri="{A12FA001-AC4F-418D-AE19-62706E023703}">
                      <ahyp:hlinkClr xmlns:ahyp="http://schemas.microsoft.com/office/drawing/2018/hyperlinkcolor" val="tx"/>
                    </a:ext>
                  </a:extLst>
                </a:hlinkClick>
              </a:rPr>
              <a:t>https://ri-vis.eu/network/rivis/resources</a:t>
            </a:r>
            <a:r>
              <a:rPr lang="en-GB" dirty="0">
                <a:solidFill>
                  <a:srgbClr val="63C3D1"/>
                </a:solidFill>
                <a:latin typeface="Seravek"/>
              </a:rPr>
              <a:t> </a:t>
            </a:r>
            <a:endParaRPr lang="en-GB" dirty="0">
              <a:solidFill>
                <a:srgbClr val="63C3D1"/>
              </a:solidFill>
            </a:endParaRPr>
          </a:p>
          <a:p>
            <a:endParaRPr lang="en-GB" dirty="0"/>
          </a:p>
        </p:txBody>
      </p:sp>
      <p:sp>
        <p:nvSpPr>
          <p:cNvPr id="3" name="Title 2">
            <a:extLst>
              <a:ext uri="{FF2B5EF4-FFF2-40B4-BE49-F238E27FC236}">
                <a16:creationId xmlns:a16="http://schemas.microsoft.com/office/drawing/2014/main" id="{4B9B0547-008B-0C42-A7B7-D42037014E4E}"/>
              </a:ext>
            </a:extLst>
          </p:cNvPr>
          <p:cNvSpPr>
            <a:spLocks noGrp="1"/>
          </p:cNvSpPr>
          <p:nvPr>
            <p:ph type="title"/>
          </p:nvPr>
        </p:nvSpPr>
        <p:spPr/>
        <p:txBody>
          <a:bodyPr/>
          <a:lstStyle/>
          <a:p>
            <a:r>
              <a:rPr lang="en-GB" dirty="0"/>
              <a:t>Collaboration Tools</a:t>
            </a:r>
          </a:p>
        </p:txBody>
      </p:sp>
      <p:pic>
        <p:nvPicPr>
          <p:cNvPr id="5" name="Picture 4" descr="Graphical user interface, website&#10;&#10;Description automatically generated">
            <a:extLst>
              <a:ext uri="{FF2B5EF4-FFF2-40B4-BE49-F238E27FC236}">
                <a16:creationId xmlns:a16="http://schemas.microsoft.com/office/drawing/2014/main" id="{2778C602-D31F-A141-9146-229C31B3EE41}"/>
              </a:ext>
            </a:extLst>
          </p:cNvPr>
          <p:cNvPicPr>
            <a:picLocks noChangeAspect="1"/>
          </p:cNvPicPr>
          <p:nvPr/>
        </p:nvPicPr>
        <p:blipFill>
          <a:blip r:embed="rId5"/>
          <a:stretch>
            <a:fillRect/>
          </a:stretch>
        </p:blipFill>
        <p:spPr>
          <a:xfrm>
            <a:off x="7354511" y="1014985"/>
            <a:ext cx="4438294" cy="2601437"/>
          </a:xfrm>
          <a:prstGeom prst="rect">
            <a:avLst/>
          </a:prstGeom>
        </p:spPr>
      </p:pic>
      <p:pic>
        <p:nvPicPr>
          <p:cNvPr id="6" name="Picture 6" descr="Diagram&#10;&#10;Description automatically generated">
            <a:extLst>
              <a:ext uri="{FF2B5EF4-FFF2-40B4-BE49-F238E27FC236}">
                <a16:creationId xmlns:a16="http://schemas.microsoft.com/office/drawing/2014/main" id="{4E2E4BE9-62B4-41CF-893C-9ECF9533B73A}"/>
              </a:ext>
            </a:extLst>
          </p:cNvPr>
          <p:cNvPicPr>
            <a:picLocks noChangeAspect="1"/>
          </p:cNvPicPr>
          <p:nvPr/>
        </p:nvPicPr>
        <p:blipFill>
          <a:blip r:embed="rId6"/>
          <a:stretch>
            <a:fillRect/>
          </a:stretch>
        </p:blipFill>
        <p:spPr>
          <a:xfrm>
            <a:off x="10201239" y="3425126"/>
            <a:ext cx="1463047" cy="2836189"/>
          </a:xfrm>
          <a:prstGeom prst="rect">
            <a:avLst/>
          </a:prstGeom>
        </p:spPr>
      </p:pic>
    </p:spTree>
    <p:extLst>
      <p:ext uri="{BB962C8B-B14F-4D97-AF65-F5344CB8AC3E}">
        <p14:creationId xmlns:p14="http://schemas.microsoft.com/office/powerpoint/2010/main" val="1889142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F6434D-7A0C-4541-9797-DF9BC649FEED}"/>
              </a:ext>
            </a:extLst>
          </p:cNvPr>
          <p:cNvSpPr>
            <a:spLocks noGrp="1"/>
          </p:cNvSpPr>
          <p:nvPr>
            <p:ph type="title"/>
          </p:nvPr>
        </p:nvSpPr>
        <p:spPr/>
        <p:txBody>
          <a:bodyPr>
            <a:normAutofit/>
          </a:bodyPr>
          <a:lstStyle/>
          <a:p>
            <a:r>
              <a:rPr lang="en-GB" dirty="0"/>
              <a:t>API-first Architecture</a:t>
            </a:r>
          </a:p>
        </p:txBody>
      </p:sp>
      <p:pic>
        <p:nvPicPr>
          <p:cNvPr id="12290" name="Picture 2" descr="A screenshot of a video game&#10;&#10;Description automatically generated">
            <a:extLst>
              <a:ext uri="{FF2B5EF4-FFF2-40B4-BE49-F238E27FC236}">
                <a16:creationId xmlns:a16="http://schemas.microsoft.com/office/drawing/2014/main" id="{9F4AB73A-5121-084A-B30C-A79F632CB08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68787" y="1014413"/>
            <a:ext cx="7694113" cy="4956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275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A29EEDAC-BA1F-0441-B82D-F240BF349301}"/>
              </a:ext>
            </a:extLst>
          </p:cNvPr>
          <p:cNvSpPr>
            <a:spLocks noGrp="1"/>
          </p:cNvSpPr>
          <p:nvPr>
            <p:ph type="title"/>
          </p:nvPr>
        </p:nvSpPr>
        <p:spPr/>
        <p:txBody>
          <a:bodyPr/>
          <a:lstStyle/>
          <a:p>
            <a:r>
              <a:rPr lang="en-GB" dirty="0"/>
              <a:t>Managing Proposals without ARIA</a:t>
            </a:r>
          </a:p>
        </p:txBody>
      </p:sp>
      <p:cxnSp>
        <p:nvCxnSpPr>
          <p:cNvPr id="14" name="Straight Connector 13">
            <a:extLst>
              <a:ext uri="{FF2B5EF4-FFF2-40B4-BE49-F238E27FC236}">
                <a16:creationId xmlns:a16="http://schemas.microsoft.com/office/drawing/2014/main" id="{C9D8A6B3-947B-484F-8F61-259D12515CEE}"/>
              </a:ext>
            </a:extLst>
          </p:cNvPr>
          <p:cNvCxnSpPr/>
          <p:nvPr/>
        </p:nvCxnSpPr>
        <p:spPr>
          <a:xfrm>
            <a:off x="4139921" y="1566853"/>
            <a:ext cx="0" cy="4014005"/>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863F036F-F1CF-CE4A-88A1-F610D977EE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38639" y="913224"/>
            <a:ext cx="3232039" cy="5230800"/>
          </a:xfrm>
          <a:prstGeom prst="rect">
            <a:avLst/>
          </a:prstGeom>
        </p:spPr>
      </p:pic>
      <p:sp>
        <p:nvSpPr>
          <p:cNvPr id="5" name="TextBox 4">
            <a:extLst>
              <a:ext uri="{FF2B5EF4-FFF2-40B4-BE49-F238E27FC236}">
                <a16:creationId xmlns:a16="http://schemas.microsoft.com/office/drawing/2014/main" id="{BA6E8643-60E8-DE4C-986B-D745C99BAE06}"/>
              </a:ext>
            </a:extLst>
          </p:cNvPr>
          <p:cNvSpPr txBox="1"/>
          <p:nvPr/>
        </p:nvSpPr>
        <p:spPr>
          <a:xfrm>
            <a:off x="2984361" y="2064848"/>
            <a:ext cx="2294218" cy="584775"/>
          </a:xfrm>
          <a:prstGeom prst="rect">
            <a:avLst/>
          </a:prstGeom>
          <a:solidFill>
            <a:schemeClr val="bg1"/>
          </a:solidFill>
          <a:ln>
            <a:noFill/>
          </a:ln>
        </p:spPr>
        <p:txBody>
          <a:bodyPr wrap="none" rtlCol="0">
            <a:spAutoFit/>
          </a:bodyPr>
          <a:lstStyle/>
          <a:p>
            <a:r>
              <a:rPr lang="en-US" sz="1600">
                <a:solidFill>
                  <a:srgbClr val="54585A"/>
                </a:solidFill>
                <a:latin typeface="Helvetica" pitchFamily="2" charset="0"/>
              </a:rPr>
              <a:t>PDF or word document</a:t>
            </a:r>
          </a:p>
          <a:p>
            <a:r>
              <a:rPr lang="en-US" sz="1600">
                <a:solidFill>
                  <a:srgbClr val="54585A"/>
                </a:solidFill>
                <a:latin typeface="Helvetica" pitchFamily="2" charset="0"/>
              </a:rPr>
              <a:t>Email submission</a:t>
            </a:r>
          </a:p>
        </p:txBody>
      </p:sp>
      <p:sp>
        <p:nvSpPr>
          <p:cNvPr id="6" name="TextBox 5">
            <a:extLst>
              <a:ext uri="{FF2B5EF4-FFF2-40B4-BE49-F238E27FC236}">
                <a16:creationId xmlns:a16="http://schemas.microsoft.com/office/drawing/2014/main" id="{DC430A6B-EE2B-8E4A-9A17-57E58BF5DB46}"/>
              </a:ext>
            </a:extLst>
          </p:cNvPr>
          <p:cNvSpPr txBox="1"/>
          <p:nvPr/>
        </p:nvSpPr>
        <p:spPr>
          <a:xfrm>
            <a:off x="2984361" y="3060839"/>
            <a:ext cx="4169731" cy="830997"/>
          </a:xfrm>
          <a:prstGeom prst="rect">
            <a:avLst/>
          </a:prstGeom>
          <a:solidFill>
            <a:schemeClr val="bg1"/>
          </a:solidFill>
        </p:spPr>
        <p:txBody>
          <a:bodyPr wrap="none" rtlCol="0">
            <a:spAutoFit/>
          </a:bodyPr>
          <a:lstStyle/>
          <a:p>
            <a:r>
              <a:rPr lang="en-US" sz="1600">
                <a:solidFill>
                  <a:srgbClr val="54585A"/>
                </a:solidFill>
                <a:latin typeface="Helvetica" pitchFamily="2" charset="0"/>
              </a:rPr>
              <a:t>Reviewers assigned with spreadsheets</a:t>
            </a:r>
          </a:p>
          <a:p>
            <a:r>
              <a:rPr lang="en-US" sz="1600">
                <a:solidFill>
                  <a:srgbClr val="54585A"/>
                </a:solidFill>
                <a:latin typeface="Helvetica" pitchFamily="2" charset="0"/>
              </a:rPr>
              <a:t>Manual email communication</a:t>
            </a:r>
          </a:p>
          <a:p>
            <a:r>
              <a:rPr lang="en-US" sz="1600">
                <a:solidFill>
                  <a:srgbClr val="54585A"/>
                </a:solidFill>
                <a:latin typeface="Helvetica" pitchFamily="2" charset="0"/>
              </a:rPr>
              <a:t>Decision notation in individual spreadsheets</a:t>
            </a:r>
          </a:p>
        </p:txBody>
      </p:sp>
      <p:sp>
        <p:nvSpPr>
          <p:cNvPr id="7" name="TextBox 6">
            <a:extLst>
              <a:ext uri="{FF2B5EF4-FFF2-40B4-BE49-F238E27FC236}">
                <a16:creationId xmlns:a16="http://schemas.microsoft.com/office/drawing/2014/main" id="{53B508BB-7C20-3843-9A1D-6AEF268818F8}"/>
              </a:ext>
            </a:extLst>
          </p:cNvPr>
          <p:cNvSpPr txBox="1"/>
          <p:nvPr/>
        </p:nvSpPr>
        <p:spPr>
          <a:xfrm>
            <a:off x="2984361" y="4443959"/>
            <a:ext cx="3448380" cy="584775"/>
          </a:xfrm>
          <a:prstGeom prst="rect">
            <a:avLst/>
          </a:prstGeom>
          <a:solidFill>
            <a:schemeClr val="bg1"/>
          </a:solidFill>
          <a:ln>
            <a:noFill/>
          </a:ln>
        </p:spPr>
        <p:txBody>
          <a:bodyPr wrap="none" rtlCol="0">
            <a:spAutoFit/>
          </a:bodyPr>
          <a:lstStyle/>
          <a:p>
            <a:r>
              <a:rPr lang="en-US" sz="1600">
                <a:solidFill>
                  <a:srgbClr val="54585A"/>
                </a:solidFill>
                <a:latin typeface="Helvetica" pitchFamily="2" charset="0"/>
              </a:rPr>
              <a:t>Manual tracking of project progress </a:t>
            </a:r>
          </a:p>
          <a:p>
            <a:r>
              <a:rPr lang="en-US" sz="1600">
                <a:solidFill>
                  <a:srgbClr val="54585A"/>
                </a:solidFill>
                <a:latin typeface="Helvetica" pitchFamily="2" charset="0"/>
              </a:rPr>
              <a:t>via email and spreadsheets </a:t>
            </a:r>
          </a:p>
        </p:txBody>
      </p:sp>
      <p:sp>
        <p:nvSpPr>
          <p:cNvPr id="8" name="TextBox 7">
            <a:extLst>
              <a:ext uri="{FF2B5EF4-FFF2-40B4-BE49-F238E27FC236}">
                <a16:creationId xmlns:a16="http://schemas.microsoft.com/office/drawing/2014/main" id="{DA19C0AA-1677-944F-947B-97521E9760CB}"/>
              </a:ext>
            </a:extLst>
          </p:cNvPr>
          <p:cNvSpPr txBox="1"/>
          <p:nvPr/>
        </p:nvSpPr>
        <p:spPr>
          <a:xfrm>
            <a:off x="2984361" y="982078"/>
            <a:ext cx="2773516" cy="584775"/>
          </a:xfrm>
          <a:prstGeom prst="rect">
            <a:avLst/>
          </a:prstGeom>
          <a:solidFill>
            <a:schemeClr val="bg1"/>
          </a:solidFill>
          <a:ln>
            <a:noFill/>
          </a:ln>
        </p:spPr>
        <p:txBody>
          <a:bodyPr wrap="none" rtlCol="0">
            <a:spAutoFit/>
          </a:bodyPr>
          <a:lstStyle/>
          <a:p>
            <a:r>
              <a:rPr lang="en-US" sz="1600" dirty="0">
                <a:solidFill>
                  <a:srgbClr val="54585A"/>
                </a:solidFill>
                <a:latin typeface="Helvetica" pitchFamily="2" charset="0"/>
              </a:rPr>
              <a:t>Advertisement by email and </a:t>
            </a:r>
          </a:p>
          <a:p>
            <a:r>
              <a:rPr lang="en-US" sz="1600" dirty="0">
                <a:solidFill>
                  <a:srgbClr val="54585A"/>
                </a:solidFill>
                <a:latin typeface="Helvetica" pitchFamily="2" charset="0"/>
              </a:rPr>
              <a:t>word of mouth</a:t>
            </a:r>
          </a:p>
        </p:txBody>
      </p:sp>
      <p:sp>
        <p:nvSpPr>
          <p:cNvPr id="9" name="TextBox 8">
            <a:extLst>
              <a:ext uri="{FF2B5EF4-FFF2-40B4-BE49-F238E27FC236}">
                <a16:creationId xmlns:a16="http://schemas.microsoft.com/office/drawing/2014/main" id="{D82ABA7B-EA8F-9145-809B-FEBAAE8589B3}"/>
              </a:ext>
            </a:extLst>
          </p:cNvPr>
          <p:cNvSpPr txBox="1"/>
          <p:nvPr/>
        </p:nvSpPr>
        <p:spPr>
          <a:xfrm>
            <a:off x="2984361" y="5580858"/>
            <a:ext cx="2725426" cy="338554"/>
          </a:xfrm>
          <a:prstGeom prst="rect">
            <a:avLst/>
          </a:prstGeom>
          <a:solidFill>
            <a:schemeClr val="bg1"/>
          </a:solidFill>
          <a:ln>
            <a:noFill/>
          </a:ln>
        </p:spPr>
        <p:txBody>
          <a:bodyPr wrap="none" rtlCol="0">
            <a:spAutoFit/>
          </a:bodyPr>
          <a:lstStyle/>
          <a:p>
            <a:r>
              <a:rPr lang="en-US" sz="1600">
                <a:solidFill>
                  <a:srgbClr val="54585A"/>
                </a:solidFill>
                <a:latin typeface="Helvetica" pitchFamily="2" charset="0"/>
              </a:rPr>
              <a:t>Manual statistics calculation</a:t>
            </a:r>
          </a:p>
        </p:txBody>
      </p:sp>
      <p:sp>
        <p:nvSpPr>
          <p:cNvPr id="10" name="TextBox 9">
            <a:extLst>
              <a:ext uri="{FF2B5EF4-FFF2-40B4-BE49-F238E27FC236}">
                <a16:creationId xmlns:a16="http://schemas.microsoft.com/office/drawing/2014/main" id="{8B392C5A-4302-4D47-BDD5-D9718AEEAF6F}"/>
              </a:ext>
            </a:extLst>
          </p:cNvPr>
          <p:cNvSpPr txBox="1"/>
          <p:nvPr/>
        </p:nvSpPr>
        <p:spPr>
          <a:xfrm>
            <a:off x="331858" y="2759795"/>
            <a:ext cx="2367956" cy="1323439"/>
          </a:xfrm>
          <a:prstGeom prst="rect">
            <a:avLst/>
          </a:prstGeom>
          <a:solidFill>
            <a:srgbClr val="FF0000">
              <a:alpha val="20000"/>
            </a:srgbClr>
          </a:solidFill>
          <a:ln>
            <a:solidFill>
              <a:srgbClr val="FF0000"/>
            </a:solidFill>
          </a:ln>
        </p:spPr>
        <p:txBody>
          <a:bodyPr wrap="none" rtlCol="0">
            <a:spAutoFit/>
          </a:bodyPr>
          <a:lstStyle/>
          <a:p>
            <a:pPr marL="285750" indent="-285750">
              <a:buFont typeface="Arial" panose="020B0604020202020204" pitchFamily="34" charset="0"/>
              <a:buChar char="•"/>
            </a:pPr>
            <a:r>
              <a:rPr lang="en-US" sz="1600" dirty="0">
                <a:latin typeface="Helvetica" pitchFamily="2" charset="0"/>
              </a:rPr>
              <a:t>Insecure</a:t>
            </a:r>
          </a:p>
          <a:p>
            <a:pPr marL="285750" indent="-285750">
              <a:buFont typeface="Arial" panose="020B0604020202020204" pitchFamily="34" charset="0"/>
              <a:buChar char="•"/>
            </a:pPr>
            <a:r>
              <a:rPr lang="en-US" sz="1600" dirty="0">
                <a:latin typeface="Helvetica" pitchFamily="2" charset="0"/>
              </a:rPr>
              <a:t>Prone to error</a:t>
            </a:r>
          </a:p>
          <a:p>
            <a:pPr marL="285750" indent="-285750">
              <a:buFont typeface="Arial" panose="020B0604020202020204" pitchFamily="34" charset="0"/>
              <a:buChar char="•"/>
            </a:pPr>
            <a:r>
              <a:rPr lang="en-US" sz="1600" dirty="0">
                <a:latin typeface="Helvetica" pitchFamily="2" charset="0"/>
              </a:rPr>
              <a:t>Inefficient</a:t>
            </a:r>
          </a:p>
          <a:p>
            <a:pPr marL="285750" indent="-285750">
              <a:buFont typeface="Arial" panose="020B0604020202020204" pitchFamily="34" charset="0"/>
              <a:buChar char="•"/>
            </a:pPr>
            <a:r>
              <a:rPr lang="en-US" sz="1600" dirty="0">
                <a:latin typeface="Helvetica" pitchFamily="2" charset="0"/>
              </a:rPr>
              <a:t>Lots of manual steps</a:t>
            </a:r>
          </a:p>
          <a:p>
            <a:pPr marL="285750" indent="-285750">
              <a:buFont typeface="Arial" panose="020B0604020202020204" pitchFamily="34" charset="0"/>
              <a:buChar char="•"/>
            </a:pPr>
            <a:r>
              <a:rPr lang="en-US" sz="1600" dirty="0">
                <a:latin typeface="Helvetica" pitchFamily="2" charset="0"/>
              </a:rPr>
              <a:t>Not scalable</a:t>
            </a:r>
          </a:p>
        </p:txBody>
      </p:sp>
    </p:spTree>
    <p:extLst>
      <p:ext uri="{BB962C8B-B14F-4D97-AF65-F5344CB8AC3E}">
        <p14:creationId xmlns:p14="http://schemas.microsoft.com/office/powerpoint/2010/main" val="4182761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BF1074-A9CE-9341-BA71-BEF84E4FEFFF}"/>
              </a:ext>
            </a:extLst>
          </p:cNvPr>
          <p:cNvSpPr>
            <a:spLocks noGrp="1"/>
          </p:cNvSpPr>
          <p:nvPr>
            <p:ph idx="1"/>
          </p:nvPr>
        </p:nvSpPr>
        <p:spPr>
          <a:xfrm>
            <a:off x="838200" y="1489293"/>
            <a:ext cx="10515600" cy="4890485"/>
          </a:xfrm>
        </p:spPr>
        <p:txBody>
          <a:bodyPr>
            <a:normAutofit/>
          </a:bodyPr>
          <a:lstStyle/>
          <a:p>
            <a:r>
              <a:rPr lang="en-GB" sz="2000" b="1" dirty="0">
                <a:solidFill>
                  <a:srgbClr val="54585A"/>
                </a:solidFill>
                <a:ea typeface="Verdana" panose="020B0604030504040204" pitchFamily="34" charset="0"/>
                <a:cs typeface="Verdana" panose="020B0604030504040204" pitchFamily="34" charset="0"/>
              </a:rPr>
              <a:t>ARIA is a cloud platform provided by Instruct</a:t>
            </a:r>
          </a:p>
          <a:p>
            <a:pPr lvl="1"/>
            <a:r>
              <a:rPr lang="en-GB" sz="1800" dirty="0">
                <a:solidFill>
                  <a:srgbClr val="54585A"/>
                </a:solidFill>
                <a:ea typeface="Verdana" panose="020B0604030504040204" pitchFamily="34" charset="0"/>
                <a:cs typeface="Verdana" panose="020B0604030504040204" pitchFamily="34" charset="0"/>
              </a:rPr>
              <a:t>It offers a range of different RI services for different users</a:t>
            </a:r>
          </a:p>
          <a:p>
            <a:pPr lvl="1"/>
            <a:endParaRPr lang="en-GB" sz="1800" dirty="0">
              <a:solidFill>
                <a:srgbClr val="54585A"/>
              </a:solidFill>
              <a:ea typeface="Verdana" panose="020B0604030504040204" pitchFamily="34" charset="0"/>
              <a:cs typeface="Verdana" panose="020B0604030504040204" pitchFamily="34" charset="0"/>
            </a:endParaRPr>
          </a:p>
          <a:p>
            <a:pPr marL="0" indent="0">
              <a:buNone/>
            </a:pPr>
            <a:endParaRPr lang="en-GB" sz="2000" dirty="0">
              <a:solidFill>
                <a:srgbClr val="54585A"/>
              </a:solidFill>
              <a:ea typeface="Verdana" panose="020B0604030504040204" pitchFamily="34" charset="0"/>
              <a:cs typeface="Verdana" panose="020B0604030504040204" pitchFamily="34" charset="0"/>
            </a:endParaRPr>
          </a:p>
          <a:p>
            <a:r>
              <a:rPr lang="en-GB" sz="2000" b="1" dirty="0">
                <a:solidFill>
                  <a:srgbClr val="54585A"/>
                </a:solidFill>
                <a:ea typeface="Verdana" panose="020B0604030504040204" pitchFamily="34" charset="0"/>
                <a:cs typeface="Verdana" panose="020B0604030504040204" pitchFamily="34" charset="0"/>
              </a:rPr>
              <a:t>Microsoft Office 365 for Research Infrastructures</a:t>
            </a:r>
          </a:p>
          <a:p>
            <a:endParaRPr lang="en-GB" sz="2000" b="1" dirty="0">
              <a:solidFill>
                <a:srgbClr val="54585A"/>
              </a:solidFill>
              <a:ea typeface="Verdana" panose="020B0604030504040204" pitchFamily="34" charset="0"/>
              <a:cs typeface="Verdana" panose="020B0604030504040204" pitchFamily="34" charset="0"/>
            </a:endParaRPr>
          </a:p>
          <a:p>
            <a:pPr marL="0" indent="0">
              <a:buNone/>
            </a:pPr>
            <a:endParaRPr lang="en-GB" sz="2000" b="1" dirty="0">
              <a:solidFill>
                <a:srgbClr val="54585A"/>
              </a:solidFill>
              <a:ea typeface="Verdana" panose="020B0604030504040204" pitchFamily="34" charset="0"/>
              <a:cs typeface="Verdana" panose="020B0604030504040204" pitchFamily="34" charset="0"/>
            </a:endParaRPr>
          </a:p>
          <a:p>
            <a:pPr marL="0" indent="0">
              <a:buNone/>
            </a:pPr>
            <a:endParaRPr lang="en-GB" sz="2000" b="1" dirty="0">
              <a:solidFill>
                <a:srgbClr val="54585A"/>
              </a:solidFill>
              <a:ea typeface="Verdana" panose="020B0604030504040204" pitchFamily="34" charset="0"/>
              <a:cs typeface="Verdana" panose="020B0604030504040204" pitchFamily="34" charset="0"/>
            </a:endParaRPr>
          </a:p>
          <a:p>
            <a:r>
              <a:rPr lang="en-GB" sz="2000" dirty="0">
                <a:solidFill>
                  <a:srgbClr val="54585A"/>
                </a:solidFill>
                <a:ea typeface="Verdana" panose="020B0604030504040204" pitchFamily="34" charset="0"/>
                <a:cs typeface="Verdana" panose="020B0604030504040204" pitchFamily="34" charset="0"/>
              </a:rPr>
              <a:t>The most state of the art tool for managing research infrastructures</a:t>
            </a:r>
          </a:p>
          <a:p>
            <a:pPr lvl="1"/>
            <a:r>
              <a:rPr lang="en-GB" sz="1800" dirty="0">
                <a:solidFill>
                  <a:srgbClr val="54585A"/>
                </a:solidFill>
                <a:ea typeface="Verdana" panose="020B0604030504040204" pitchFamily="34" charset="0"/>
                <a:cs typeface="Verdana" panose="020B0604030504040204" pitchFamily="34" charset="0"/>
              </a:rPr>
              <a:t>Used by 5 RIs</a:t>
            </a:r>
          </a:p>
          <a:p>
            <a:pPr lvl="1"/>
            <a:r>
              <a:rPr lang="en-GB" sz="1800" dirty="0">
                <a:solidFill>
                  <a:srgbClr val="54585A"/>
                </a:solidFill>
                <a:ea typeface="Verdana" panose="020B0604030504040204" pitchFamily="34" charset="0"/>
                <a:cs typeface="Verdana" panose="020B0604030504040204" pitchFamily="34" charset="0"/>
              </a:rPr>
              <a:t>Used in 14 European Commission funded projects</a:t>
            </a:r>
          </a:p>
        </p:txBody>
      </p:sp>
      <p:pic>
        <p:nvPicPr>
          <p:cNvPr id="1026" name="Picture 2" descr="Office 365: A guide to the updates | Computerworld">
            <a:extLst>
              <a:ext uri="{FF2B5EF4-FFF2-40B4-BE49-F238E27FC236}">
                <a16:creationId xmlns:a16="http://schemas.microsoft.com/office/drawing/2014/main" id="{C0B79C0B-72BD-3446-8770-1722170E0B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5763" y="2741179"/>
            <a:ext cx="2107111" cy="137564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F462A08A-13C1-044E-A4CA-B2B243041D3E}"/>
              </a:ext>
            </a:extLst>
          </p:cNvPr>
          <p:cNvSpPr>
            <a:spLocks noGrp="1"/>
          </p:cNvSpPr>
          <p:nvPr>
            <p:ph type="title"/>
          </p:nvPr>
        </p:nvSpPr>
        <p:spPr/>
        <p:txBody>
          <a:bodyPr/>
          <a:lstStyle/>
          <a:p>
            <a:r>
              <a:rPr lang="en-GB" dirty="0"/>
              <a:t>What is ARIA?</a:t>
            </a:r>
          </a:p>
        </p:txBody>
      </p:sp>
      <p:pic>
        <p:nvPicPr>
          <p:cNvPr id="6" name="Picture 9">
            <a:extLst>
              <a:ext uri="{FF2B5EF4-FFF2-40B4-BE49-F238E27FC236}">
                <a16:creationId xmlns:a16="http://schemas.microsoft.com/office/drawing/2014/main" id="{B0F106B8-EE90-0E4D-9E65-BC15F9774E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0715" y="2983966"/>
            <a:ext cx="1951946" cy="890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964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E849680-FEAD-E84F-9032-ADC4F700CA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479" y="878806"/>
            <a:ext cx="3231907" cy="5230586"/>
          </a:xfrm>
          <a:prstGeom prst="rect">
            <a:avLst/>
          </a:prstGeom>
        </p:spPr>
      </p:pic>
      <p:sp>
        <p:nvSpPr>
          <p:cNvPr id="7" name="Round Diagonal Corner of Rectangle 6">
            <a:extLst>
              <a:ext uri="{FF2B5EF4-FFF2-40B4-BE49-F238E27FC236}">
                <a16:creationId xmlns:a16="http://schemas.microsoft.com/office/drawing/2014/main" id="{C609720E-8C20-A448-9803-52165E4FF978}"/>
              </a:ext>
            </a:extLst>
          </p:cNvPr>
          <p:cNvSpPr/>
          <p:nvPr/>
        </p:nvSpPr>
        <p:spPr>
          <a:xfrm flipH="1">
            <a:off x="4713790" y="878806"/>
            <a:ext cx="3231905" cy="1386587"/>
          </a:xfrm>
          <a:prstGeom prst="round2DiagRect">
            <a:avLst>
              <a:gd name="adj1" fmla="val 31035"/>
              <a:gd name="adj2" fmla="val 0"/>
            </a:avLst>
          </a:prstGeom>
          <a:ln w="31750">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dirty="0">
                <a:solidFill>
                  <a:srgbClr val="54585A"/>
                </a:solidFill>
                <a:latin typeface="Helvetica" pitchFamily="2" charset="0"/>
              </a:rPr>
              <a:t>Service catalogue</a:t>
            </a:r>
          </a:p>
          <a:p>
            <a:r>
              <a:rPr lang="en-US" dirty="0">
                <a:solidFill>
                  <a:srgbClr val="54585A"/>
                </a:solidFill>
                <a:latin typeface="Helvetica" pitchFamily="2" charset="0"/>
              </a:rPr>
              <a:t>Custom call</a:t>
            </a:r>
          </a:p>
          <a:p>
            <a:r>
              <a:rPr lang="en-US" dirty="0">
                <a:solidFill>
                  <a:srgbClr val="54585A"/>
                </a:solidFill>
                <a:latin typeface="Helvetica" pitchFamily="2" charset="0"/>
              </a:rPr>
              <a:t>Publish news  item</a:t>
            </a:r>
          </a:p>
          <a:p>
            <a:r>
              <a:rPr lang="en-US" dirty="0">
                <a:solidFill>
                  <a:srgbClr val="54585A"/>
                </a:solidFill>
                <a:latin typeface="Helvetica" pitchFamily="2" charset="0"/>
              </a:rPr>
              <a:t>Mailshot</a:t>
            </a:r>
          </a:p>
        </p:txBody>
      </p:sp>
      <p:sp>
        <p:nvSpPr>
          <p:cNvPr id="9" name="Round Diagonal Corner of Rectangle 8">
            <a:extLst>
              <a:ext uri="{FF2B5EF4-FFF2-40B4-BE49-F238E27FC236}">
                <a16:creationId xmlns:a16="http://schemas.microsoft.com/office/drawing/2014/main" id="{50881512-0777-574D-A94B-D2AA1D06FFF2}"/>
              </a:ext>
            </a:extLst>
          </p:cNvPr>
          <p:cNvSpPr/>
          <p:nvPr/>
        </p:nvSpPr>
        <p:spPr>
          <a:xfrm flipH="1">
            <a:off x="4713790" y="1933080"/>
            <a:ext cx="3231905" cy="1100527"/>
          </a:xfrm>
          <a:prstGeom prst="round2DiagRect">
            <a:avLst>
              <a:gd name="adj1" fmla="val 31035"/>
              <a:gd name="adj2" fmla="val 0"/>
            </a:avLst>
          </a:prstGeom>
          <a:noFill/>
          <a:ln w="31750">
            <a:solidFill>
              <a:srgbClr val="227F7F"/>
            </a:solidFill>
          </a:ln>
        </p:spPr>
        <p:style>
          <a:lnRef idx="2">
            <a:schemeClr val="accent6"/>
          </a:lnRef>
          <a:fillRef idx="1">
            <a:schemeClr val="lt1"/>
          </a:fillRef>
          <a:effectRef idx="0">
            <a:schemeClr val="accent6"/>
          </a:effectRef>
          <a:fontRef idx="minor">
            <a:schemeClr val="dk1"/>
          </a:fontRef>
        </p:style>
        <p:txBody>
          <a:bodyPr rtlCol="0" anchor="ctr"/>
          <a:lstStyle/>
          <a:p>
            <a:r>
              <a:rPr lang="en-US" dirty="0">
                <a:solidFill>
                  <a:srgbClr val="54585A"/>
                </a:solidFill>
                <a:latin typeface="Helvetica" pitchFamily="2" charset="0"/>
              </a:rPr>
              <a:t>Custom application form</a:t>
            </a:r>
          </a:p>
          <a:p>
            <a:r>
              <a:rPr lang="en-US" dirty="0">
                <a:solidFill>
                  <a:srgbClr val="54585A"/>
                </a:solidFill>
                <a:latin typeface="Helvetica" pitchFamily="2" charset="0"/>
              </a:rPr>
              <a:t>Selection of services</a:t>
            </a:r>
          </a:p>
          <a:p>
            <a:r>
              <a:rPr lang="en-US" dirty="0">
                <a:solidFill>
                  <a:srgbClr val="54585A"/>
                </a:solidFill>
                <a:latin typeface="Helvetica" pitchFamily="2" charset="0"/>
              </a:rPr>
              <a:t>Selection of machines</a:t>
            </a:r>
          </a:p>
        </p:txBody>
      </p:sp>
      <p:sp>
        <p:nvSpPr>
          <p:cNvPr id="11" name="Round Diagonal Corner of Rectangle 10">
            <a:extLst>
              <a:ext uri="{FF2B5EF4-FFF2-40B4-BE49-F238E27FC236}">
                <a16:creationId xmlns:a16="http://schemas.microsoft.com/office/drawing/2014/main" id="{B1CB9FF2-B541-F242-9193-279C7FEEB2D1}"/>
              </a:ext>
            </a:extLst>
          </p:cNvPr>
          <p:cNvSpPr/>
          <p:nvPr/>
        </p:nvSpPr>
        <p:spPr>
          <a:xfrm flipH="1">
            <a:off x="4713789" y="4129310"/>
            <a:ext cx="4209148" cy="1219573"/>
          </a:xfrm>
          <a:prstGeom prst="round2DiagRect">
            <a:avLst>
              <a:gd name="adj1" fmla="val 31035"/>
              <a:gd name="adj2" fmla="val 0"/>
            </a:avLst>
          </a:prstGeom>
          <a:ln w="317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r>
              <a:rPr lang="en-US">
                <a:solidFill>
                  <a:srgbClr val="54585A"/>
                </a:solidFill>
                <a:latin typeface="Helvetica" pitchFamily="2" charset="0"/>
              </a:rPr>
              <a:t>User and platform communication</a:t>
            </a:r>
          </a:p>
          <a:p>
            <a:r>
              <a:rPr lang="en-US">
                <a:solidFill>
                  <a:srgbClr val="54585A"/>
                </a:solidFill>
                <a:latin typeface="Helvetica" pitchFamily="2" charset="0"/>
              </a:rPr>
              <a:t>Visits and units recording</a:t>
            </a:r>
          </a:p>
          <a:p>
            <a:r>
              <a:rPr lang="en-US">
                <a:solidFill>
                  <a:srgbClr val="54585A"/>
                </a:solidFill>
                <a:latin typeface="Helvetica" pitchFamily="2" charset="0"/>
              </a:rPr>
              <a:t>User and facility feedback survey</a:t>
            </a:r>
          </a:p>
        </p:txBody>
      </p:sp>
      <p:sp>
        <p:nvSpPr>
          <p:cNvPr id="12" name="Round Diagonal Corner of Rectangle 11">
            <a:extLst>
              <a:ext uri="{FF2B5EF4-FFF2-40B4-BE49-F238E27FC236}">
                <a16:creationId xmlns:a16="http://schemas.microsoft.com/office/drawing/2014/main" id="{97CB26FD-57F6-EC43-8FA0-B6AB0C745BEB}"/>
              </a:ext>
            </a:extLst>
          </p:cNvPr>
          <p:cNvSpPr/>
          <p:nvPr/>
        </p:nvSpPr>
        <p:spPr>
          <a:xfrm flipH="1">
            <a:off x="4713790" y="5183584"/>
            <a:ext cx="2756128" cy="1580741"/>
          </a:xfrm>
          <a:prstGeom prst="round2DiagRect">
            <a:avLst>
              <a:gd name="adj1" fmla="val 31035"/>
              <a:gd name="adj2" fmla="val 0"/>
            </a:avLst>
          </a:prstGeom>
          <a:ln w="31750">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r>
              <a:rPr lang="en-US">
                <a:solidFill>
                  <a:srgbClr val="54585A"/>
                </a:solidFill>
                <a:latin typeface="Helvetica" pitchFamily="2" charset="0"/>
              </a:rPr>
              <a:t>User statistics</a:t>
            </a:r>
          </a:p>
          <a:p>
            <a:r>
              <a:rPr lang="en-US">
                <a:solidFill>
                  <a:srgbClr val="54585A"/>
                </a:solidFill>
                <a:latin typeface="Helvetica" pitchFamily="2" charset="0"/>
              </a:rPr>
              <a:t>Service statistics</a:t>
            </a:r>
          </a:p>
          <a:p>
            <a:r>
              <a:rPr lang="en-US">
                <a:solidFill>
                  <a:srgbClr val="54585A"/>
                </a:solidFill>
                <a:latin typeface="Helvetica" pitchFamily="2" charset="0"/>
              </a:rPr>
              <a:t>Reviewer statistics</a:t>
            </a:r>
          </a:p>
          <a:p>
            <a:r>
              <a:rPr lang="en-US">
                <a:solidFill>
                  <a:srgbClr val="54585A"/>
                </a:solidFill>
                <a:latin typeface="Helvetica" pitchFamily="2" charset="0"/>
              </a:rPr>
              <a:t>Feedback statistics</a:t>
            </a:r>
          </a:p>
        </p:txBody>
      </p:sp>
      <p:pic>
        <p:nvPicPr>
          <p:cNvPr id="14" name="Picture 13">
            <a:extLst>
              <a:ext uri="{FF2B5EF4-FFF2-40B4-BE49-F238E27FC236}">
                <a16:creationId xmlns:a16="http://schemas.microsoft.com/office/drawing/2014/main" id="{4CDA1CD1-641F-A34F-AD4B-97EDC4F97D91}"/>
              </a:ext>
            </a:extLst>
          </p:cNvPr>
          <p:cNvPicPr>
            <a:picLocks noChangeAspect="1"/>
          </p:cNvPicPr>
          <p:nvPr/>
        </p:nvPicPr>
        <p:blipFill>
          <a:blip r:embed="rId5"/>
          <a:stretch>
            <a:fillRect/>
          </a:stretch>
        </p:blipFill>
        <p:spPr>
          <a:xfrm>
            <a:off x="9749020" y="1077972"/>
            <a:ext cx="1651721" cy="1651721"/>
          </a:xfrm>
          <a:prstGeom prst="rect">
            <a:avLst/>
          </a:prstGeom>
        </p:spPr>
      </p:pic>
      <p:sp>
        <p:nvSpPr>
          <p:cNvPr id="10" name="Round Diagonal Corner of Rectangle 9">
            <a:extLst>
              <a:ext uri="{FF2B5EF4-FFF2-40B4-BE49-F238E27FC236}">
                <a16:creationId xmlns:a16="http://schemas.microsoft.com/office/drawing/2014/main" id="{2C1F44A5-5BA3-EB43-ADEF-71AB7EB9FB63}"/>
              </a:ext>
            </a:extLst>
          </p:cNvPr>
          <p:cNvSpPr/>
          <p:nvPr/>
        </p:nvSpPr>
        <p:spPr>
          <a:xfrm flipH="1">
            <a:off x="4713790" y="2987354"/>
            <a:ext cx="6088187" cy="1651721"/>
          </a:xfrm>
          <a:prstGeom prst="round2DiagRect">
            <a:avLst>
              <a:gd name="adj1" fmla="val 31035"/>
              <a:gd name="adj2" fmla="val 0"/>
            </a:avLst>
          </a:prstGeom>
          <a:ln w="31750">
            <a:solidFill>
              <a:srgbClr val="D31A7F"/>
            </a:solidFill>
          </a:ln>
        </p:spPr>
        <p:style>
          <a:lnRef idx="2">
            <a:schemeClr val="accent6"/>
          </a:lnRef>
          <a:fillRef idx="1">
            <a:schemeClr val="lt1"/>
          </a:fillRef>
          <a:effectRef idx="0">
            <a:schemeClr val="accent6"/>
          </a:effectRef>
          <a:fontRef idx="minor">
            <a:schemeClr val="dk1"/>
          </a:fontRef>
        </p:style>
        <p:txBody>
          <a:bodyPr rtlCol="0" anchor="ctr"/>
          <a:lstStyle/>
          <a:p>
            <a:r>
              <a:rPr lang="en-US">
                <a:solidFill>
                  <a:srgbClr val="54585A"/>
                </a:solidFill>
                <a:latin typeface="Helvetica" pitchFamily="2" charset="0"/>
              </a:rPr>
              <a:t>Assigning moderators</a:t>
            </a:r>
          </a:p>
          <a:p>
            <a:r>
              <a:rPr lang="en-US">
                <a:solidFill>
                  <a:srgbClr val="54585A"/>
                </a:solidFill>
                <a:latin typeface="Helvetica" pitchFamily="2" charset="0"/>
              </a:rPr>
              <a:t>Scientific review</a:t>
            </a:r>
          </a:p>
          <a:p>
            <a:r>
              <a:rPr lang="en-US">
                <a:solidFill>
                  <a:srgbClr val="54585A"/>
                </a:solidFill>
                <a:latin typeface="Helvetica" pitchFamily="2" charset="0"/>
              </a:rPr>
              <a:t>Technical review</a:t>
            </a:r>
          </a:p>
          <a:p>
            <a:r>
              <a:rPr lang="en-US">
                <a:solidFill>
                  <a:srgbClr val="54585A"/>
                </a:solidFill>
                <a:latin typeface="Helvetica" pitchFamily="2" charset="0"/>
              </a:rPr>
              <a:t>Automated record of decision</a:t>
            </a:r>
          </a:p>
          <a:p>
            <a:r>
              <a:rPr lang="en-US">
                <a:solidFill>
                  <a:srgbClr val="54585A"/>
                </a:solidFill>
                <a:latin typeface="Helvetica" pitchFamily="2" charset="0"/>
              </a:rPr>
              <a:t>Automated moderator, reviewer and user notifications</a:t>
            </a:r>
          </a:p>
        </p:txBody>
      </p:sp>
      <p:sp>
        <p:nvSpPr>
          <p:cNvPr id="13" name="TextBox 12">
            <a:extLst>
              <a:ext uri="{FF2B5EF4-FFF2-40B4-BE49-F238E27FC236}">
                <a16:creationId xmlns:a16="http://schemas.microsoft.com/office/drawing/2014/main" id="{21BCFADA-CE28-2A47-9B94-B1BD723A1DC6}"/>
              </a:ext>
            </a:extLst>
          </p:cNvPr>
          <p:cNvSpPr txBox="1"/>
          <p:nvPr/>
        </p:nvSpPr>
        <p:spPr>
          <a:xfrm>
            <a:off x="9718137" y="4896736"/>
            <a:ext cx="1635384" cy="1077218"/>
          </a:xfrm>
          <a:prstGeom prst="rect">
            <a:avLst/>
          </a:prstGeom>
          <a:solidFill>
            <a:srgbClr val="92D050">
              <a:alpha val="20000"/>
            </a:srgbClr>
          </a:solidFill>
          <a:ln>
            <a:solidFill>
              <a:srgbClr val="92D050"/>
            </a:solidFill>
          </a:ln>
        </p:spPr>
        <p:txBody>
          <a:bodyPr wrap="square" rtlCol="0">
            <a:spAutoFit/>
          </a:bodyPr>
          <a:lstStyle/>
          <a:p>
            <a:pPr marL="285750" indent="-285750">
              <a:buFont typeface="Arial" panose="020B0604020202020204" pitchFamily="34" charset="0"/>
              <a:buChar char="•"/>
            </a:pPr>
            <a:r>
              <a:rPr lang="en-US" sz="1600" dirty="0">
                <a:latin typeface="Helvetica" pitchFamily="2" charset="0"/>
              </a:rPr>
              <a:t>Secure</a:t>
            </a:r>
          </a:p>
          <a:p>
            <a:pPr marL="285750" indent="-285750">
              <a:buFont typeface="Arial" panose="020B0604020202020204" pitchFamily="34" charset="0"/>
              <a:buChar char="•"/>
            </a:pPr>
            <a:r>
              <a:rPr lang="en-US" sz="1600" dirty="0">
                <a:latin typeface="Helvetica" pitchFamily="2" charset="0"/>
              </a:rPr>
              <a:t>Automated</a:t>
            </a:r>
          </a:p>
          <a:p>
            <a:pPr marL="285750" indent="-285750">
              <a:buFont typeface="Arial" panose="020B0604020202020204" pitchFamily="34" charset="0"/>
              <a:buChar char="•"/>
            </a:pPr>
            <a:r>
              <a:rPr lang="en-US" sz="1600" dirty="0">
                <a:latin typeface="Helvetica" pitchFamily="2" charset="0"/>
              </a:rPr>
              <a:t>User-friendly</a:t>
            </a:r>
          </a:p>
          <a:p>
            <a:pPr marL="285750" indent="-285750">
              <a:buFont typeface="Arial" panose="020B0604020202020204" pitchFamily="34" charset="0"/>
              <a:buChar char="•"/>
            </a:pPr>
            <a:r>
              <a:rPr lang="en-US" sz="1600" dirty="0">
                <a:latin typeface="Helvetica" pitchFamily="2" charset="0"/>
              </a:rPr>
              <a:t>Scalable</a:t>
            </a:r>
          </a:p>
        </p:txBody>
      </p:sp>
      <p:sp>
        <p:nvSpPr>
          <p:cNvPr id="2" name="Title 1">
            <a:extLst>
              <a:ext uri="{FF2B5EF4-FFF2-40B4-BE49-F238E27FC236}">
                <a16:creationId xmlns:a16="http://schemas.microsoft.com/office/drawing/2014/main" id="{FC8D7228-B25B-AB4E-AD5D-12526005EF2C}"/>
              </a:ext>
            </a:extLst>
          </p:cNvPr>
          <p:cNvSpPr>
            <a:spLocks noGrp="1"/>
          </p:cNvSpPr>
          <p:nvPr>
            <p:ph type="title"/>
          </p:nvPr>
        </p:nvSpPr>
        <p:spPr/>
        <p:txBody>
          <a:bodyPr/>
          <a:lstStyle/>
          <a:p>
            <a:r>
              <a:rPr lang="en-GB" dirty="0"/>
              <a:t>Managing Proposals in ARIA</a:t>
            </a:r>
          </a:p>
        </p:txBody>
      </p:sp>
    </p:spTree>
    <p:extLst>
      <p:ext uri="{BB962C8B-B14F-4D97-AF65-F5344CB8AC3E}">
        <p14:creationId xmlns:p14="http://schemas.microsoft.com/office/powerpoint/2010/main" val="238326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2"/>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11" grpId="0" animBg="1"/>
      <p:bldP spid="11" grpId="1" animBg="1"/>
      <p:bldP spid="12" grpId="0" animBg="1"/>
      <p:bldP spid="12" grpId="1" animBg="1"/>
      <p:bldP spid="10" grpId="0" animBg="1"/>
      <p:bldP spid="10" grpId="1"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Chart&#10;&#10;Description automatically generated">
            <a:extLst>
              <a:ext uri="{FF2B5EF4-FFF2-40B4-BE49-F238E27FC236}">
                <a16:creationId xmlns:a16="http://schemas.microsoft.com/office/drawing/2014/main" id="{0717C03E-1D7B-47F2-9602-3823A69DCEDF}"/>
              </a:ext>
            </a:extLst>
          </p:cNvPr>
          <p:cNvPicPr>
            <a:picLocks noChangeAspect="1"/>
          </p:cNvPicPr>
          <p:nvPr/>
        </p:nvPicPr>
        <p:blipFill rotWithShape="1">
          <a:blip r:embed="rId3"/>
          <a:srcRect l="26909" t="40760" r="54618" b="24180"/>
          <a:stretch/>
        </p:blipFill>
        <p:spPr>
          <a:xfrm>
            <a:off x="3739376" y="3372792"/>
            <a:ext cx="1933175" cy="1887846"/>
          </a:xfrm>
          <a:prstGeom prst="rect">
            <a:avLst/>
          </a:prstGeom>
        </p:spPr>
      </p:pic>
      <p:sp>
        <p:nvSpPr>
          <p:cNvPr id="8" name="Title 4">
            <a:extLst>
              <a:ext uri="{FF2B5EF4-FFF2-40B4-BE49-F238E27FC236}">
                <a16:creationId xmlns:a16="http://schemas.microsoft.com/office/drawing/2014/main" id="{AFC13235-9BC8-AE4A-8607-F789935A6DE9}"/>
              </a:ext>
            </a:extLst>
          </p:cNvPr>
          <p:cNvSpPr txBox="1">
            <a:spLocks/>
          </p:cNvSpPr>
          <p:nvPr/>
        </p:nvSpPr>
        <p:spPr>
          <a:xfrm>
            <a:off x="628650" y="136525"/>
            <a:ext cx="8945008" cy="627801"/>
          </a:xfrm>
          <a:prstGeom prst="rect">
            <a:avLst/>
          </a:prstGeom>
        </p:spPr>
        <p:txBody>
          <a:bodyPr/>
          <a:lstStyle>
            <a:lvl1pPr algn="l" defTabSz="914400" rtl="0" eaLnBrk="1" latinLnBrk="0" hangingPunct="1">
              <a:lnSpc>
                <a:spcPct val="90000"/>
              </a:lnSpc>
              <a:spcBef>
                <a:spcPct val="0"/>
              </a:spcBef>
              <a:buNone/>
              <a:defRPr sz="3200" b="0" kern="1200">
                <a:solidFill>
                  <a:schemeClr val="bg1"/>
                </a:solidFill>
                <a:latin typeface="Seravek" panose="020B0503040000020004" pitchFamily="34" charset="0"/>
                <a:ea typeface="+mj-ea"/>
                <a:cs typeface="+mj-cs"/>
              </a:defRPr>
            </a:lvl1pPr>
          </a:lstStyle>
          <a:p>
            <a:r>
              <a:rPr lang="en-GB"/>
              <a:t>What is ARIA?</a:t>
            </a:r>
            <a:endParaRPr lang="en-GB" dirty="0"/>
          </a:p>
        </p:txBody>
      </p:sp>
    </p:spTree>
    <p:extLst>
      <p:ext uri="{BB962C8B-B14F-4D97-AF65-F5344CB8AC3E}">
        <p14:creationId xmlns:p14="http://schemas.microsoft.com/office/powerpoint/2010/main" val="246248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10;&#10;Description automatically generated">
            <a:extLst>
              <a:ext uri="{FF2B5EF4-FFF2-40B4-BE49-F238E27FC236}">
                <a16:creationId xmlns:a16="http://schemas.microsoft.com/office/drawing/2014/main" id="{A68F93C0-D4CE-4BD7-9F74-F1A50650BB8C}"/>
              </a:ext>
            </a:extLst>
          </p:cNvPr>
          <p:cNvPicPr>
            <a:picLocks noChangeAspect="1"/>
          </p:cNvPicPr>
          <p:nvPr/>
        </p:nvPicPr>
        <p:blipFill>
          <a:blip r:embed="rId3"/>
          <a:stretch>
            <a:fillRect/>
          </a:stretch>
        </p:blipFill>
        <p:spPr>
          <a:xfrm>
            <a:off x="923693" y="1178175"/>
            <a:ext cx="10465419" cy="5384456"/>
          </a:xfrm>
          <a:prstGeom prst="rect">
            <a:avLst/>
          </a:prstGeom>
        </p:spPr>
      </p:pic>
      <p:sp>
        <p:nvSpPr>
          <p:cNvPr id="2" name="Rectangle 1">
            <a:extLst>
              <a:ext uri="{FF2B5EF4-FFF2-40B4-BE49-F238E27FC236}">
                <a16:creationId xmlns:a16="http://schemas.microsoft.com/office/drawing/2014/main" id="{AE8607E0-4E8E-614F-9C57-590C08C0A529}"/>
              </a:ext>
            </a:extLst>
          </p:cNvPr>
          <p:cNvSpPr/>
          <p:nvPr/>
        </p:nvSpPr>
        <p:spPr>
          <a:xfrm>
            <a:off x="8617907" y="4359057"/>
            <a:ext cx="2771205" cy="1333294"/>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7" descr="Chart&#10;&#10;Description automatically generated">
            <a:extLst>
              <a:ext uri="{FF2B5EF4-FFF2-40B4-BE49-F238E27FC236}">
                <a16:creationId xmlns:a16="http://schemas.microsoft.com/office/drawing/2014/main" id="{A7205BDC-36C5-7E4F-8B71-34E139254361}"/>
              </a:ext>
            </a:extLst>
          </p:cNvPr>
          <p:cNvPicPr>
            <a:picLocks noChangeAspect="1"/>
          </p:cNvPicPr>
          <p:nvPr/>
        </p:nvPicPr>
        <p:blipFill rotWithShape="1">
          <a:blip r:embed="rId3"/>
          <a:srcRect l="30650" t="47871" r="59769" b="33718"/>
          <a:stretch/>
        </p:blipFill>
        <p:spPr>
          <a:xfrm>
            <a:off x="4130299" y="3753146"/>
            <a:ext cx="1002632" cy="991402"/>
          </a:xfrm>
          <a:prstGeom prst="rect">
            <a:avLst/>
          </a:prstGeom>
        </p:spPr>
      </p:pic>
      <p:sp>
        <p:nvSpPr>
          <p:cNvPr id="10" name="Title 4">
            <a:extLst>
              <a:ext uri="{FF2B5EF4-FFF2-40B4-BE49-F238E27FC236}">
                <a16:creationId xmlns:a16="http://schemas.microsoft.com/office/drawing/2014/main" id="{875774D5-5DA4-F14D-8CBE-EF53C6D7102F}"/>
              </a:ext>
            </a:extLst>
          </p:cNvPr>
          <p:cNvSpPr txBox="1">
            <a:spLocks/>
          </p:cNvSpPr>
          <p:nvPr/>
        </p:nvSpPr>
        <p:spPr>
          <a:xfrm>
            <a:off x="628650" y="136525"/>
            <a:ext cx="8945008" cy="627801"/>
          </a:xfrm>
          <a:prstGeom prst="rect">
            <a:avLst/>
          </a:prstGeom>
        </p:spPr>
        <p:txBody>
          <a:bodyPr/>
          <a:lstStyle>
            <a:lvl1pPr algn="l" defTabSz="914400" rtl="0" eaLnBrk="1" latinLnBrk="0" hangingPunct="1">
              <a:lnSpc>
                <a:spcPct val="90000"/>
              </a:lnSpc>
              <a:spcBef>
                <a:spcPct val="0"/>
              </a:spcBef>
              <a:buNone/>
              <a:defRPr sz="3200" b="0" kern="1200">
                <a:solidFill>
                  <a:schemeClr val="bg1"/>
                </a:solidFill>
                <a:latin typeface="Seravek" panose="020B0503040000020004" pitchFamily="34" charset="0"/>
                <a:ea typeface="+mj-ea"/>
                <a:cs typeface="+mj-cs"/>
              </a:defRPr>
            </a:lvl1pPr>
          </a:lstStyle>
          <a:p>
            <a:r>
              <a:rPr lang="en-GB"/>
              <a:t>What is ARIA?</a:t>
            </a:r>
            <a:endParaRPr lang="en-GB" dirty="0"/>
          </a:p>
        </p:txBody>
      </p:sp>
    </p:spTree>
    <p:extLst>
      <p:ext uri="{BB962C8B-B14F-4D97-AF65-F5344CB8AC3E}">
        <p14:creationId xmlns:p14="http://schemas.microsoft.com/office/powerpoint/2010/main" val="160653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0BAB22C-C859-4545-BC49-A841CC3ECBE1}"/>
              </a:ext>
            </a:extLst>
          </p:cNvPr>
          <p:cNvPicPr>
            <a:picLocks noChangeAspect="1"/>
          </p:cNvPicPr>
          <p:nvPr/>
        </p:nvPicPr>
        <p:blipFill>
          <a:blip r:embed="rId3"/>
          <a:stretch>
            <a:fillRect/>
          </a:stretch>
        </p:blipFill>
        <p:spPr>
          <a:xfrm>
            <a:off x="4364876" y="891202"/>
            <a:ext cx="7424351" cy="5279201"/>
          </a:xfrm>
          <a:prstGeom prst="rect">
            <a:avLst/>
          </a:prstGeom>
        </p:spPr>
      </p:pic>
      <p:sp>
        <p:nvSpPr>
          <p:cNvPr id="9" name="TextBox 8">
            <a:extLst>
              <a:ext uri="{FF2B5EF4-FFF2-40B4-BE49-F238E27FC236}">
                <a16:creationId xmlns:a16="http://schemas.microsoft.com/office/drawing/2014/main" id="{FBFF1643-9C93-BB42-9223-B1413F8C47AF}"/>
              </a:ext>
            </a:extLst>
          </p:cNvPr>
          <p:cNvSpPr txBox="1"/>
          <p:nvPr/>
        </p:nvSpPr>
        <p:spPr>
          <a:xfrm>
            <a:off x="402773" y="2449286"/>
            <a:ext cx="2383823" cy="1661993"/>
          </a:xfrm>
          <a:prstGeom prst="rect">
            <a:avLst/>
          </a:prstGeom>
          <a:noFill/>
        </p:spPr>
        <p:txBody>
          <a:bodyPr wrap="square" rtlCol="0">
            <a:spAutoFit/>
          </a:bodyPr>
          <a:lstStyle/>
          <a:p>
            <a:pPr algn="ctr"/>
            <a:r>
              <a:rPr lang="en-GB" sz="2400" dirty="0">
                <a:solidFill>
                  <a:srgbClr val="54585A"/>
                </a:solidFill>
                <a:latin typeface="Seravek" panose="020B0503040000020004" pitchFamily="34" charset="0"/>
              </a:rPr>
              <a:t>More than </a:t>
            </a:r>
            <a:r>
              <a:rPr lang="en-GB" sz="5400" b="1" dirty="0">
                <a:solidFill>
                  <a:srgbClr val="FF141E"/>
                </a:solidFill>
                <a:latin typeface="Seravek" panose="020B0503040000020004" pitchFamily="34" charset="0"/>
              </a:rPr>
              <a:t>13,000</a:t>
            </a:r>
            <a:r>
              <a:rPr lang="en-GB" sz="2400" dirty="0">
                <a:latin typeface="Seravek" panose="020B0503040000020004" pitchFamily="34" charset="0"/>
              </a:rPr>
              <a:t> </a:t>
            </a:r>
            <a:r>
              <a:rPr lang="en-GB" sz="2400" dirty="0">
                <a:solidFill>
                  <a:srgbClr val="54585A"/>
                </a:solidFill>
                <a:latin typeface="Seravek" panose="020B0503040000020004" pitchFamily="34" charset="0"/>
              </a:rPr>
              <a:t>total ARIA users</a:t>
            </a:r>
          </a:p>
        </p:txBody>
      </p:sp>
      <p:sp>
        <p:nvSpPr>
          <p:cNvPr id="4" name="Title 3">
            <a:extLst>
              <a:ext uri="{FF2B5EF4-FFF2-40B4-BE49-F238E27FC236}">
                <a16:creationId xmlns:a16="http://schemas.microsoft.com/office/drawing/2014/main" id="{102CA533-85D3-8146-9D01-44FB94BF2DAD}"/>
              </a:ext>
            </a:extLst>
          </p:cNvPr>
          <p:cNvSpPr>
            <a:spLocks noGrp="1"/>
          </p:cNvSpPr>
          <p:nvPr>
            <p:ph type="title"/>
          </p:nvPr>
        </p:nvSpPr>
        <p:spPr/>
        <p:txBody>
          <a:bodyPr/>
          <a:lstStyle/>
          <a:p>
            <a:r>
              <a:rPr lang="en-GB" dirty="0"/>
              <a:t>ARIA Users</a:t>
            </a:r>
          </a:p>
        </p:txBody>
      </p:sp>
    </p:spTree>
    <p:extLst>
      <p:ext uri="{BB962C8B-B14F-4D97-AF65-F5344CB8AC3E}">
        <p14:creationId xmlns:p14="http://schemas.microsoft.com/office/powerpoint/2010/main" val="3181012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D6F171-9D3D-C147-8B62-B035F9429AD0}"/>
              </a:ext>
            </a:extLst>
          </p:cNvPr>
          <p:cNvSpPr>
            <a:spLocks noGrp="1"/>
          </p:cNvSpPr>
          <p:nvPr>
            <p:ph idx="1"/>
          </p:nvPr>
        </p:nvSpPr>
        <p:spPr/>
        <p:txBody>
          <a:bodyPr/>
          <a:lstStyle/>
          <a:p>
            <a:r>
              <a:rPr lang="en-GB" dirty="0"/>
              <a:t>RI-VIS performed a review of ARIA functionality: Identify areas to exploit for community information exchange</a:t>
            </a:r>
          </a:p>
          <a:p>
            <a:r>
              <a:rPr lang="en-GB" dirty="0"/>
              <a:t>Content Management System identified as key</a:t>
            </a:r>
          </a:p>
          <a:p>
            <a:pPr>
              <a:buFont typeface="Lucida Grande" panose="020B0600040502020204" pitchFamily="34" charset="0"/>
              <a:buChar char="→"/>
            </a:pPr>
            <a:r>
              <a:rPr lang="en-GB" dirty="0" err="1"/>
              <a:t>Sitebuilder</a:t>
            </a:r>
            <a:endParaRPr lang="en-GB" dirty="0"/>
          </a:p>
          <a:p>
            <a:pPr lvl="1"/>
            <a:r>
              <a:rPr lang="en-GB" dirty="0"/>
              <a:t>Improvements to usability and shareability</a:t>
            </a:r>
          </a:p>
          <a:p>
            <a:pPr lvl="1"/>
            <a:r>
              <a:rPr lang="en-GB" dirty="0"/>
              <a:t>Tight integration with ARIA data sources</a:t>
            </a:r>
          </a:p>
          <a:p>
            <a:pPr lvl="1"/>
            <a:r>
              <a:rPr lang="en-GB" dirty="0"/>
              <a:t>Mobile-friendly design</a:t>
            </a:r>
          </a:p>
          <a:p>
            <a:pPr lvl="1"/>
            <a:r>
              <a:rPr lang="en-GB" dirty="0"/>
              <a:t>Conform to global theme</a:t>
            </a:r>
          </a:p>
        </p:txBody>
      </p:sp>
      <p:sp>
        <p:nvSpPr>
          <p:cNvPr id="3" name="Title 2">
            <a:extLst>
              <a:ext uri="{FF2B5EF4-FFF2-40B4-BE49-F238E27FC236}">
                <a16:creationId xmlns:a16="http://schemas.microsoft.com/office/drawing/2014/main" id="{DFF6434D-7A0C-4541-9797-DF9BC649FEED}"/>
              </a:ext>
            </a:extLst>
          </p:cNvPr>
          <p:cNvSpPr>
            <a:spLocks noGrp="1"/>
          </p:cNvSpPr>
          <p:nvPr>
            <p:ph type="title"/>
          </p:nvPr>
        </p:nvSpPr>
        <p:spPr/>
        <p:txBody>
          <a:bodyPr/>
          <a:lstStyle/>
          <a:p>
            <a:r>
              <a:rPr lang="en-GB" dirty="0"/>
              <a:t>Why </a:t>
            </a:r>
            <a:r>
              <a:rPr lang="en-GB" dirty="0" err="1"/>
              <a:t>Sitebuilder</a:t>
            </a:r>
            <a:r>
              <a:rPr lang="en-GB" dirty="0"/>
              <a:t>?</a:t>
            </a:r>
          </a:p>
        </p:txBody>
      </p:sp>
      <p:pic>
        <p:nvPicPr>
          <p:cNvPr id="1026" name="Picture 2">
            <a:extLst>
              <a:ext uri="{FF2B5EF4-FFF2-40B4-BE49-F238E27FC236}">
                <a16:creationId xmlns:a16="http://schemas.microsoft.com/office/drawing/2014/main" id="{8012340E-A968-8D40-A7F3-3BA0046ACD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08" t="5916" r="4372" b="6225"/>
          <a:stretch/>
        </p:blipFill>
        <p:spPr bwMode="auto">
          <a:xfrm>
            <a:off x="5101154" y="3584730"/>
            <a:ext cx="3021875" cy="22986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3F3F07F-D4A6-BC4A-B315-137423E82BE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08" t="5916" r="4372" b="6225"/>
          <a:stretch/>
        </p:blipFill>
        <p:spPr bwMode="auto">
          <a:xfrm>
            <a:off x="8473440" y="3584730"/>
            <a:ext cx="3021875" cy="22986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60A051D-FC06-A54B-BD50-238DFD63AB72}"/>
              </a:ext>
            </a:extLst>
          </p:cNvPr>
          <p:cNvSpPr txBox="1"/>
          <p:nvPr/>
        </p:nvSpPr>
        <p:spPr>
          <a:xfrm>
            <a:off x="628650" y="6005869"/>
            <a:ext cx="10975086" cy="276999"/>
          </a:xfrm>
          <a:prstGeom prst="rect">
            <a:avLst/>
          </a:prstGeom>
          <a:noFill/>
        </p:spPr>
        <p:txBody>
          <a:bodyPr wrap="square" rtlCol="0">
            <a:spAutoFit/>
          </a:bodyPr>
          <a:lstStyle/>
          <a:p>
            <a:pPr algn="r"/>
            <a:r>
              <a:rPr lang="en-GB" sz="1200" dirty="0">
                <a:solidFill>
                  <a:srgbClr val="B73C8E"/>
                </a:solidFill>
              </a:rPr>
              <a:t>Haley, N., </a:t>
            </a:r>
            <a:r>
              <a:rPr lang="en-GB" sz="1200" dirty="0" err="1">
                <a:solidFill>
                  <a:srgbClr val="B73C8E"/>
                </a:solidFill>
              </a:rPr>
              <a:t>Nemytov</a:t>
            </a:r>
            <a:r>
              <a:rPr lang="en-GB" sz="1200" dirty="0">
                <a:solidFill>
                  <a:srgbClr val="B73C8E"/>
                </a:solidFill>
              </a:rPr>
              <a:t>, D., Povey, M., &amp; Smith, C. (2020). “RI-VIS D4.1 Revision of ARIA for RI-VIS”. </a:t>
            </a:r>
            <a:r>
              <a:rPr lang="en-GB" sz="1200" i="1" dirty="0" err="1">
                <a:solidFill>
                  <a:srgbClr val="B73C8E"/>
                </a:solidFill>
              </a:rPr>
              <a:t>Zenodo</a:t>
            </a:r>
            <a:r>
              <a:rPr lang="en-GB" sz="1200" i="1" dirty="0">
                <a:solidFill>
                  <a:srgbClr val="B73C8E"/>
                </a:solidFill>
              </a:rPr>
              <a:t>.</a:t>
            </a:r>
            <a:r>
              <a:rPr lang="en-GB" sz="1200" dirty="0">
                <a:solidFill>
                  <a:srgbClr val="B73C8E"/>
                </a:solidFill>
              </a:rPr>
              <a:t> https://</a:t>
            </a:r>
            <a:r>
              <a:rPr lang="en-GB" sz="1200" dirty="0" err="1">
                <a:solidFill>
                  <a:srgbClr val="B73C8E"/>
                </a:solidFill>
              </a:rPr>
              <a:t>doi.org</a:t>
            </a:r>
            <a:r>
              <a:rPr lang="en-GB" sz="1200" dirty="0">
                <a:solidFill>
                  <a:srgbClr val="B73C8E"/>
                </a:solidFill>
              </a:rPr>
              <a:t>/10.5281/zenodo.3701205</a:t>
            </a:r>
          </a:p>
        </p:txBody>
      </p:sp>
    </p:spTree>
    <p:extLst>
      <p:ext uri="{BB962C8B-B14F-4D97-AF65-F5344CB8AC3E}">
        <p14:creationId xmlns:p14="http://schemas.microsoft.com/office/powerpoint/2010/main" val="1812602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teBuilder_ProductTour_RI-VIS.mov" descr="SiteBuilder_ProductTour_RI-VIS.mov">
            <a:hlinkClick r:id="" action="ppaction://media"/>
            <a:extLst>
              <a:ext uri="{FF2B5EF4-FFF2-40B4-BE49-F238E27FC236}">
                <a16:creationId xmlns:a16="http://schemas.microsoft.com/office/drawing/2014/main" id="{8B94990B-FCE7-F846-9679-B0403230163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954088" y="1014413"/>
            <a:ext cx="10323512" cy="4956175"/>
          </a:xfrm>
        </p:spPr>
      </p:pic>
      <p:sp>
        <p:nvSpPr>
          <p:cNvPr id="3" name="Title 2">
            <a:extLst>
              <a:ext uri="{FF2B5EF4-FFF2-40B4-BE49-F238E27FC236}">
                <a16:creationId xmlns:a16="http://schemas.microsoft.com/office/drawing/2014/main" id="{DFF6434D-7A0C-4541-9797-DF9BC649FEED}"/>
              </a:ext>
            </a:extLst>
          </p:cNvPr>
          <p:cNvSpPr>
            <a:spLocks noGrp="1"/>
          </p:cNvSpPr>
          <p:nvPr>
            <p:ph type="title"/>
          </p:nvPr>
        </p:nvSpPr>
        <p:spPr/>
        <p:txBody>
          <a:bodyPr/>
          <a:lstStyle/>
          <a:p>
            <a:r>
              <a:rPr lang="en-GB" dirty="0"/>
              <a:t>ARIA </a:t>
            </a:r>
            <a:r>
              <a:rPr lang="en-GB" dirty="0" err="1"/>
              <a:t>Sitebuilder</a:t>
            </a:r>
            <a:r>
              <a:rPr lang="en-GB" dirty="0"/>
              <a:t> Product Tour</a:t>
            </a:r>
          </a:p>
        </p:txBody>
      </p:sp>
    </p:spTree>
    <p:extLst>
      <p:ext uri="{BB962C8B-B14F-4D97-AF65-F5344CB8AC3E}">
        <p14:creationId xmlns:p14="http://schemas.microsoft.com/office/powerpoint/2010/main" val="203213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F6434D-7A0C-4541-9797-DF9BC649FEED}"/>
              </a:ext>
            </a:extLst>
          </p:cNvPr>
          <p:cNvSpPr>
            <a:spLocks noGrp="1"/>
          </p:cNvSpPr>
          <p:nvPr>
            <p:ph type="title"/>
          </p:nvPr>
        </p:nvSpPr>
        <p:spPr/>
        <p:txBody>
          <a:bodyPr/>
          <a:lstStyle/>
          <a:p>
            <a:r>
              <a:rPr lang="en-GB" dirty="0"/>
              <a:t>ARIA </a:t>
            </a:r>
            <a:r>
              <a:rPr lang="en-GB" dirty="0" err="1"/>
              <a:t>SiteBuilder</a:t>
            </a:r>
            <a:r>
              <a:rPr lang="en-GB" dirty="0"/>
              <a:t>: Features</a:t>
            </a:r>
          </a:p>
        </p:txBody>
      </p:sp>
      <p:sp>
        <p:nvSpPr>
          <p:cNvPr id="5" name="Content Placeholder 4">
            <a:extLst>
              <a:ext uri="{FF2B5EF4-FFF2-40B4-BE49-F238E27FC236}">
                <a16:creationId xmlns:a16="http://schemas.microsoft.com/office/drawing/2014/main" id="{7BB87223-6BF6-0045-AA37-224F3F6E94EF}"/>
              </a:ext>
            </a:extLst>
          </p:cNvPr>
          <p:cNvSpPr>
            <a:spLocks noGrp="1"/>
          </p:cNvSpPr>
          <p:nvPr>
            <p:ph idx="1"/>
          </p:nvPr>
        </p:nvSpPr>
        <p:spPr/>
        <p:txBody>
          <a:bodyPr/>
          <a:lstStyle/>
          <a:p>
            <a:endParaRPr lang="en-GB" dirty="0"/>
          </a:p>
        </p:txBody>
      </p:sp>
      <p:pic>
        <p:nvPicPr>
          <p:cNvPr id="6" name="Picture 5" descr="Graphical user interface, website&#10;&#10;Description automatically generated">
            <a:extLst>
              <a:ext uri="{FF2B5EF4-FFF2-40B4-BE49-F238E27FC236}">
                <a16:creationId xmlns:a16="http://schemas.microsoft.com/office/drawing/2014/main" id="{2440F466-CBEB-454B-B5B6-0402831C8E9E}"/>
              </a:ext>
            </a:extLst>
          </p:cNvPr>
          <p:cNvPicPr>
            <a:picLocks noChangeAspect="1"/>
          </p:cNvPicPr>
          <p:nvPr/>
        </p:nvPicPr>
        <p:blipFill>
          <a:blip r:embed="rId2"/>
          <a:stretch>
            <a:fillRect/>
          </a:stretch>
        </p:blipFill>
        <p:spPr>
          <a:xfrm>
            <a:off x="4625788" y="1014985"/>
            <a:ext cx="7167017" cy="4200836"/>
          </a:xfrm>
          <a:prstGeom prst="rect">
            <a:avLst/>
          </a:prstGeom>
        </p:spPr>
      </p:pic>
      <p:pic>
        <p:nvPicPr>
          <p:cNvPr id="7" name="Picture 6" descr="Diagram&#10;&#10;Description automatically generated">
            <a:extLst>
              <a:ext uri="{FF2B5EF4-FFF2-40B4-BE49-F238E27FC236}">
                <a16:creationId xmlns:a16="http://schemas.microsoft.com/office/drawing/2014/main" id="{574BC10E-CEF5-FE43-986B-1A7027E54745}"/>
              </a:ext>
            </a:extLst>
          </p:cNvPr>
          <p:cNvPicPr>
            <a:picLocks noChangeAspect="1"/>
          </p:cNvPicPr>
          <p:nvPr/>
        </p:nvPicPr>
        <p:blipFill>
          <a:blip r:embed="rId3"/>
          <a:stretch>
            <a:fillRect/>
          </a:stretch>
        </p:blipFill>
        <p:spPr>
          <a:xfrm>
            <a:off x="588264" y="2622177"/>
            <a:ext cx="1960488" cy="3800503"/>
          </a:xfrm>
          <a:prstGeom prst="rect">
            <a:avLst/>
          </a:prstGeom>
        </p:spPr>
      </p:pic>
    </p:spTree>
    <p:extLst>
      <p:ext uri="{BB962C8B-B14F-4D97-AF65-F5344CB8AC3E}">
        <p14:creationId xmlns:p14="http://schemas.microsoft.com/office/powerpoint/2010/main" val="502800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F6434D-7A0C-4541-9797-DF9BC649FEED}"/>
              </a:ext>
            </a:extLst>
          </p:cNvPr>
          <p:cNvSpPr>
            <a:spLocks noGrp="1"/>
          </p:cNvSpPr>
          <p:nvPr>
            <p:ph type="title"/>
          </p:nvPr>
        </p:nvSpPr>
        <p:spPr/>
        <p:txBody>
          <a:bodyPr/>
          <a:lstStyle/>
          <a:p>
            <a:r>
              <a:rPr lang="en-GB" dirty="0"/>
              <a:t>Blocks</a:t>
            </a:r>
          </a:p>
        </p:txBody>
      </p:sp>
      <p:sp>
        <p:nvSpPr>
          <p:cNvPr id="5" name="Content Placeholder 4">
            <a:extLst>
              <a:ext uri="{FF2B5EF4-FFF2-40B4-BE49-F238E27FC236}">
                <a16:creationId xmlns:a16="http://schemas.microsoft.com/office/drawing/2014/main" id="{7BB87223-6BF6-0045-AA37-224F3F6E94EF}"/>
              </a:ext>
            </a:extLst>
          </p:cNvPr>
          <p:cNvSpPr>
            <a:spLocks noGrp="1"/>
          </p:cNvSpPr>
          <p:nvPr>
            <p:ph idx="1"/>
          </p:nvPr>
        </p:nvSpPr>
        <p:spPr/>
        <p:txBody>
          <a:bodyPr/>
          <a:lstStyle/>
          <a:p>
            <a:r>
              <a:rPr lang="en-GB" dirty="0"/>
              <a:t>Content unit to be arranged in vertical order on a page</a:t>
            </a:r>
          </a:p>
        </p:txBody>
      </p:sp>
      <p:pic>
        <p:nvPicPr>
          <p:cNvPr id="9219" name="Picture 3" descr="Graphical user interface, text, application, chat or text message&#10;&#10;Description automatically generated">
            <a:extLst>
              <a:ext uri="{FF2B5EF4-FFF2-40B4-BE49-F238E27FC236}">
                <a16:creationId xmlns:a16="http://schemas.microsoft.com/office/drawing/2014/main" id="{3FB4D5ED-79F4-E446-9039-CC4A563540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2236" y="2406649"/>
            <a:ext cx="5651500" cy="20447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Graphical user interface, application&#10;&#10;Description automatically generated">
            <a:extLst>
              <a:ext uri="{FF2B5EF4-FFF2-40B4-BE49-F238E27FC236}">
                <a16:creationId xmlns:a16="http://schemas.microsoft.com/office/drawing/2014/main" id="{0D6CB0AA-E506-1540-AD57-32D940E6D221}"/>
              </a:ext>
            </a:extLst>
          </p:cNvPr>
          <p:cNvPicPr>
            <a:picLocks noChangeAspect="1"/>
          </p:cNvPicPr>
          <p:nvPr/>
        </p:nvPicPr>
        <p:blipFill>
          <a:blip r:embed="rId4"/>
          <a:stretch>
            <a:fillRect/>
          </a:stretch>
        </p:blipFill>
        <p:spPr>
          <a:xfrm>
            <a:off x="265952" y="1734058"/>
            <a:ext cx="5395259" cy="4395549"/>
          </a:xfrm>
          <a:prstGeom prst="rect">
            <a:avLst/>
          </a:prstGeom>
        </p:spPr>
      </p:pic>
    </p:spTree>
    <p:extLst>
      <p:ext uri="{BB962C8B-B14F-4D97-AF65-F5344CB8AC3E}">
        <p14:creationId xmlns:p14="http://schemas.microsoft.com/office/powerpoint/2010/main" val="87644941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RI-VIS">
      <a:dk1>
        <a:srgbClr val="595959"/>
      </a:dk1>
      <a:lt1>
        <a:srgbClr val="FFFFFF"/>
      </a:lt1>
      <a:dk2>
        <a:srgbClr val="808285"/>
      </a:dk2>
      <a:lt2>
        <a:srgbClr val="E7E6E6"/>
      </a:lt2>
      <a:accent1>
        <a:srgbClr val="1C448F"/>
      </a:accent1>
      <a:accent2>
        <a:srgbClr val="8C489A"/>
      </a:accent2>
      <a:accent3>
        <a:srgbClr val="F26727"/>
      </a:accent3>
      <a:accent4>
        <a:srgbClr val="FDB71C"/>
      </a:accent4>
      <a:accent5>
        <a:srgbClr val="E21B79"/>
      </a:accent5>
      <a:accent6>
        <a:srgbClr val="A3D064"/>
      </a:accent6>
      <a:hlink>
        <a:srgbClr val="02B4EF"/>
      </a:hlink>
      <a:folHlink>
        <a:srgbClr val="00B1A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RI-VIS">
      <a:dk1>
        <a:srgbClr val="595959"/>
      </a:dk1>
      <a:lt1>
        <a:srgbClr val="FFFFFF"/>
      </a:lt1>
      <a:dk2>
        <a:srgbClr val="808285"/>
      </a:dk2>
      <a:lt2>
        <a:srgbClr val="E7E6E6"/>
      </a:lt2>
      <a:accent1>
        <a:srgbClr val="1C448F"/>
      </a:accent1>
      <a:accent2>
        <a:srgbClr val="8C489A"/>
      </a:accent2>
      <a:accent3>
        <a:srgbClr val="F26727"/>
      </a:accent3>
      <a:accent4>
        <a:srgbClr val="FDB71C"/>
      </a:accent4>
      <a:accent5>
        <a:srgbClr val="E21B79"/>
      </a:accent5>
      <a:accent6>
        <a:srgbClr val="A3D064"/>
      </a:accent6>
      <a:hlink>
        <a:srgbClr val="02B4EF"/>
      </a:hlink>
      <a:folHlink>
        <a:srgbClr val="00B1A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RI-VIS">
      <a:dk1>
        <a:srgbClr val="595959"/>
      </a:dk1>
      <a:lt1>
        <a:srgbClr val="FFFFFF"/>
      </a:lt1>
      <a:dk2>
        <a:srgbClr val="808285"/>
      </a:dk2>
      <a:lt2>
        <a:srgbClr val="E7E6E6"/>
      </a:lt2>
      <a:accent1>
        <a:srgbClr val="1C448F"/>
      </a:accent1>
      <a:accent2>
        <a:srgbClr val="8C489A"/>
      </a:accent2>
      <a:accent3>
        <a:srgbClr val="F26727"/>
      </a:accent3>
      <a:accent4>
        <a:srgbClr val="FDB71C"/>
      </a:accent4>
      <a:accent5>
        <a:srgbClr val="E21B79"/>
      </a:accent5>
      <a:accent6>
        <a:srgbClr val="A3D064"/>
      </a:accent6>
      <a:hlink>
        <a:srgbClr val="02B4EF"/>
      </a:hlink>
      <a:folHlink>
        <a:srgbClr val="00B1A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0C832C39C44741BF79BC38AD5E6610" ma:contentTypeVersion="13" ma:contentTypeDescription="Create a new document." ma:contentTypeScope="" ma:versionID="d4370b114976b9b26aea9055cec7dba8">
  <xsd:schema xmlns:xsd="http://www.w3.org/2001/XMLSchema" xmlns:xs="http://www.w3.org/2001/XMLSchema" xmlns:p="http://schemas.microsoft.com/office/2006/metadata/properties" xmlns:ns2="e2c0e2de-22d9-41f8-bc7f-abe57dc77e95" xmlns:ns3="9e3c11ec-fd1a-4c2a-b1fe-4c21c29a5ff6" targetNamespace="http://schemas.microsoft.com/office/2006/metadata/properties" ma:root="true" ma:fieldsID="cb4aa956c3e0c5e7c35706a4f3bb5644" ns2:_="" ns3:_="">
    <xsd:import namespace="e2c0e2de-22d9-41f8-bc7f-abe57dc77e95"/>
    <xsd:import namespace="9e3c11ec-fd1a-4c2a-b1fe-4c21c29a5ff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c0e2de-22d9-41f8-bc7f-abe57dc77e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e3c11ec-fd1a-4c2a-b1fe-4c21c29a5ff6"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FD2F4BC-2DFA-4C53-A725-4A16A8CCCC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c0e2de-22d9-41f8-bc7f-abe57dc77e95"/>
    <ds:schemaRef ds:uri="9e3c11ec-fd1a-4c2a-b1fe-4c21c29a5f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8455A46-971A-4E28-970D-A51BB4692A47}">
  <ds:schemaRefs>
    <ds:schemaRef ds:uri="http://schemas.microsoft.com/sharepoint/v3/contenttype/forms"/>
  </ds:schemaRefs>
</ds:datastoreItem>
</file>

<file path=customXml/itemProps3.xml><?xml version="1.0" encoding="utf-8"?>
<ds:datastoreItem xmlns:ds="http://schemas.openxmlformats.org/officeDocument/2006/customXml" ds:itemID="{9E8CB82E-E70E-42A4-80C3-ED987FE1E391}">
  <ds:schemaRefs>
    <ds:schemaRef ds:uri="http://schemas.microsoft.com/office/2006/documentManagement/types"/>
    <ds:schemaRef ds:uri="http://purl.org/dc/elements/1.1/"/>
    <ds:schemaRef ds:uri="http://purl.org/dc/dcmitype/"/>
    <ds:schemaRef ds:uri="http://purl.org/dc/terms/"/>
    <ds:schemaRef ds:uri="9e3c11ec-fd1a-4c2a-b1fe-4c21c29a5ff6"/>
    <ds:schemaRef ds:uri="http://schemas.microsoft.com/office/infopath/2007/PartnerControls"/>
    <ds:schemaRef ds:uri="http://www.w3.org/XML/1998/namespace"/>
    <ds:schemaRef ds:uri="http://schemas.openxmlformats.org/package/2006/metadata/core-properties"/>
    <ds:schemaRef ds:uri="e2c0e2de-22d9-41f8-bc7f-abe57dc77e9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4400</TotalTime>
  <Words>729</Words>
  <Application>Microsoft Macintosh PowerPoint</Application>
  <PresentationFormat>Widescreen</PresentationFormat>
  <Paragraphs>125</Paragraphs>
  <Slides>20</Slides>
  <Notes>12</Notes>
  <HiddenSlides>3</HiddenSlides>
  <MMClips>1</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20</vt:i4>
      </vt:variant>
    </vt:vector>
  </HeadingPairs>
  <TitlesOfParts>
    <vt:vector size="31" baseType="lpstr">
      <vt:lpstr>Arial</vt:lpstr>
      <vt:lpstr>Calibri</vt:lpstr>
      <vt:lpstr>Helvetica</vt:lpstr>
      <vt:lpstr>Lucida Grande</vt:lpstr>
      <vt:lpstr>Seravek</vt:lpstr>
      <vt:lpstr>System Font</vt:lpstr>
      <vt:lpstr>Custom Design</vt:lpstr>
      <vt:lpstr>1_Custom Design</vt:lpstr>
      <vt:lpstr>1_Office Theme</vt:lpstr>
      <vt:lpstr>4_Office Theme</vt:lpstr>
      <vt:lpstr>5_Office Theme</vt:lpstr>
      <vt:lpstr>ARIA SiteBuilder</vt:lpstr>
      <vt:lpstr>What is ARIA?</vt:lpstr>
      <vt:lpstr>PowerPoint Presentation</vt:lpstr>
      <vt:lpstr>PowerPoint Presentation</vt:lpstr>
      <vt:lpstr>ARIA Users</vt:lpstr>
      <vt:lpstr>Why Sitebuilder?</vt:lpstr>
      <vt:lpstr>ARIA Sitebuilder Product Tour</vt:lpstr>
      <vt:lpstr>ARIA SiteBuilder: Features</vt:lpstr>
      <vt:lpstr>Blocks</vt:lpstr>
      <vt:lpstr>Example block types</vt:lpstr>
      <vt:lpstr>Version control, page visibility and sharing</vt:lpstr>
      <vt:lpstr>Menus</vt:lpstr>
      <vt:lpstr>Sitebuilder in action: COVID-19 Protein Portal</vt:lpstr>
      <vt:lpstr>PowerPoint Presentation</vt:lpstr>
      <vt:lpstr>Future…</vt:lpstr>
      <vt:lpstr>Acknowledgements</vt:lpstr>
      <vt:lpstr>Collaboration Tools</vt:lpstr>
      <vt:lpstr>API-first Architecture</vt:lpstr>
      <vt:lpstr>Managing Proposals without ARIA</vt:lpstr>
      <vt:lpstr>Managing Proposals in ARIA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Chapman</dc:creator>
  <cp:lastModifiedBy>Natalie Haley</cp:lastModifiedBy>
  <cp:revision>38</cp:revision>
  <dcterms:created xsi:type="dcterms:W3CDTF">2019-09-05T09:55:41Z</dcterms:created>
  <dcterms:modified xsi:type="dcterms:W3CDTF">2022-01-25T18:02:26Z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0x010100520C832C39C44741BF79BC38AD5E6610</vt:lpwstr>
  </property>
  <property fmtid="{D5CDD505-2E9C-101B-9397-08002B2CF9AE}" pid="3" name="_dlc_DocIdItemGuid">
    <vt:lpwstr>45beda41-078d-41d5-9e44-9cce3d8ab12f</vt:lpwstr>
  </property>
</Properties>
</file>