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8" r:id="rId5"/>
    <p:sldId id="265" r:id="rId6"/>
    <p:sldId id="266" r:id="rId7"/>
    <p:sldId id="269" r:id="rId8"/>
    <p:sldId id="268" r:id="rId9"/>
    <p:sldId id="270" r:id="rId10"/>
    <p:sldId id="275" r:id="rId11"/>
    <p:sldId id="263" r:id="rId12"/>
    <p:sldId id="276" r:id="rId13"/>
    <p:sldId id="267" r:id="rId14"/>
    <p:sldId id="259" r:id="rId15"/>
    <p:sldId id="278" r:id="rId16"/>
    <p:sldId id="260" r:id="rId17"/>
    <p:sldId id="271" r:id="rId18"/>
    <p:sldId id="274" r:id="rId19"/>
    <p:sldId id="261" r:id="rId20"/>
    <p:sldId id="273" r:id="rId21"/>
    <p:sldId id="277" r:id="rId22"/>
    <p:sldId id="27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48F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1C88CD-0DBE-3D72-9646-C1F185FACD3D}" v="72" dt="2022-01-14T16:42:04.301"/>
    <p1510:client id="{E864A7AC-0859-FFB7-DAF5-3EC438152F8F}" v="601" dt="2022-01-14T14:07:25.826"/>
    <p1510:client id="{F3AC1168-D750-0AF2-CD8E-5DB11896C36A}" v="247" dt="2022-01-16T13:37:06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01"/>
    <p:restoredTop sz="94586"/>
  </p:normalViewPr>
  <p:slideViewPr>
    <p:cSldViewPr snapToGrid="0" snapToObjects="1">
      <p:cViewPr varScale="1">
        <p:scale>
          <a:sx n="117" d="100"/>
          <a:sy n="117" d="100"/>
        </p:scale>
        <p:origin x="42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hne Stechmann" userId="S::bahne.stechmann_eu-openscreen.eu#ext#@instructeric.onmicrosoft.com::5e1a4114-765f-480b-85c7-11d2c0d025ba" providerId="AD" clId="Web-{A71C88CD-0DBE-3D72-9646-C1F185FACD3D}"/>
    <pc:docChg chg="modSld">
      <pc:chgData name="Bahne Stechmann" userId="S::bahne.stechmann_eu-openscreen.eu#ext#@instructeric.onmicrosoft.com::5e1a4114-765f-480b-85c7-11d2c0d025ba" providerId="AD" clId="Web-{A71C88CD-0DBE-3D72-9646-C1F185FACD3D}" dt="2022-01-14T16:42:04.301" v="70" actId="14100"/>
      <pc:docMkLst>
        <pc:docMk/>
      </pc:docMkLst>
      <pc:sldChg chg="modSp">
        <pc:chgData name="Bahne Stechmann" userId="S::bahne.stechmann_eu-openscreen.eu#ext#@instructeric.onmicrosoft.com::5e1a4114-765f-480b-85c7-11d2c0d025ba" providerId="AD" clId="Web-{A71C88CD-0DBE-3D72-9646-C1F185FACD3D}" dt="2022-01-14T16:42:04.301" v="70" actId="14100"/>
        <pc:sldMkLst>
          <pc:docMk/>
          <pc:sldMk cId="1577064834" sldId="277"/>
        </pc:sldMkLst>
        <pc:spChg chg="mod">
          <ac:chgData name="Bahne Stechmann" userId="S::bahne.stechmann_eu-openscreen.eu#ext#@instructeric.onmicrosoft.com::5e1a4114-765f-480b-85c7-11d2c0d025ba" providerId="AD" clId="Web-{A71C88CD-0DBE-3D72-9646-C1F185FACD3D}" dt="2022-01-14T16:42:04.301" v="70" actId="14100"/>
          <ac:spMkLst>
            <pc:docMk/>
            <pc:sldMk cId="1577064834" sldId="277"/>
            <ac:spMk id="6" creationId="{AC229E06-D1B0-4848-88F7-E42FF2BF3178}"/>
          </ac:spMkLst>
        </pc:spChg>
      </pc:sldChg>
      <pc:sldChg chg="delSp modSp">
        <pc:chgData name="Bahne Stechmann" userId="S::bahne.stechmann_eu-openscreen.eu#ext#@instructeric.onmicrosoft.com::5e1a4114-765f-480b-85c7-11d2c0d025ba" providerId="AD" clId="Web-{A71C88CD-0DBE-3D72-9646-C1F185FACD3D}" dt="2022-01-14T16:36:17.684" v="2"/>
        <pc:sldMkLst>
          <pc:docMk/>
          <pc:sldMk cId="501619352" sldId="278"/>
        </pc:sldMkLst>
        <pc:spChg chg="del">
          <ac:chgData name="Bahne Stechmann" userId="S::bahne.stechmann_eu-openscreen.eu#ext#@instructeric.onmicrosoft.com::5e1a4114-765f-480b-85c7-11d2c0d025ba" providerId="AD" clId="Web-{A71C88CD-0DBE-3D72-9646-C1F185FACD3D}" dt="2022-01-14T16:36:17.684" v="2"/>
          <ac:spMkLst>
            <pc:docMk/>
            <pc:sldMk cId="501619352" sldId="278"/>
            <ac:spMk id="2" creationId="{75881C74-20EE-4F46-ADD1-9A9AE7F8FCD4}"/>
          </ac:spMkLst>
        </pc:spChg>
        <pc:spChg chg="mod">
          <ac:chgData name="Bahne Stechmann" userId="S::bahne.stechmann_eu-openscreen.eu#ext#@instructeric.onmicrosoft.com::5e1a4114-765f-480b-85c7-11d2c0d025ba" providerId="AD" clId="Web-{A71C88CD-0DBE-3D72-9646-C1F185FACD3D}" dt="2022-01-14T16:36:16.590" v="1" actId="20577"/>
          <ac:spMkLst>
            <pc:docMk/>
            <pc:sldMk cId="501619352" sldId="278"/>
            <ac:spMk id="3" creationId="{C6D3907A-5333-4164-A190-49301B4D0A73}"/>
          </ac:spMkLst>
        </pc:spChg>
      </pc:sldChg>
    </pc:docChg>
  </pc:docChgLst>
  <pc:docChgLst>
    <pc:chgData name="Bahne Stechmann" userId="S::bahne.stechmann_eu-openscreen.eu#ext#@instructeric.onmicrosoft.com::5e1a4114-765f-480b-85c7-11d2c0d025ba" providerId="AD" clId="Web-{F3AC1168-D750-0AF2-CD8E-5DB11896C36A}"/>
    <pc:docChg chg="addSld modSld">
      <pc:chgData name="Bahne Stechmann" userId="S::bahne.stechmann_eu-openscreen.eu#ext#@instructeric.onmicrosoft.com::5e1a4114-765f-480b-85c7-11d2c0d025ba" providerId="AD" clId="Web-{F3AC1168-D750-0AF2-CD8E-5DB11896C36A}" dt="2022-01-16T13:37:06.515" v="244" actId="1076"/>
      <pc:docMkLst>
        <pc:docMk/>
      </pc:docMkLst>
      <pc:sldChg chg="modSp">
        <pc:chgData name="Bahne Stechmann" userId="S::bahne.stechmann_eu-openscreen.eu#ext#@instructeric.onmicrosoft.com::5e1a4114-765f-480b-85c7-11d2c0d025ba" providerId="AD" clId="Web-{F3AC1168-D750-0AF2-CD8E-5DB11896C36A}" dt="2022-01-16T12:47:35.027" v="0" actId="20577"/>
        <pc:sldMkLst>
          <pc:docMk/>
          <pc:sldMk cId="2350156102" sldId="266"/>
        </pc:sldMkLst>
        <pc:spChg chg="mod">
          <ac:chgData name="Bahne Stechmann" userId="S::bahne.stechmann_eu-openscreen.eu#ext#@instructeric.onmicrosoft.com::5e1a4114-765f-480b-85c7-11d2c0d025ba" providerId="AD" clId="Web-{F3AC1168-D750-0AF2-CD8E-5DB11896C36A}" dt="2022-01-16T12:47:35.027" v="0" actId="20577"/>
          <ac:spMkLst>
            <pc:docMk/>
            <pc:sldMk cId="2350156102" sldId="266"/>
            <ac:spMk id="2" creationId="{0B52DA2A-F75D-7943-880C-D206443732E7}"/>
          </ac:spMkLst>
        </pc:spChg>
      </pc:sldChg>
      <pc:sldChg chg="modSp">
        <pc:chgData name="Bahne Stechmann" userId="S::bahne.stechmann_eu-openscreen.eu#ext#@instructeric.onmicrosoft.com::5e1a4114-765f-480b-85c7-11d2c0d025ba" providerId="AD" clId="Web-{F3AC1168-D750-0AF2-CD8E-5DB11896C36A}" dt="2022-01-16T12:53:54.877" v="8" actId="20577"/>
        <pc:sldMkLst>
          <pc:docMk/>
          <pc:sldMk cId="1162920871" sldId="275"/>
        </pc:sldMkLst>
        <pc:spChg chg="mod">
          <ac:chgData name="Bahne Stechmann" userId="S::bahne.stechmann_eu-openscreen.eu#ext#@instructeric.onmicrosoft.com::5e1a4114-765f-480b-85c7-11d2c0d025ba" providerId="AD" clId="Web-{F3AC1168-D750-0AF2-CD8E-5DB11896C36A}" dt="2022-01-16T12:53:54.877" v="8" actId="20577"/>
          <ac:spMkLst>
            <pc:docMk/>
            <pc:sldMk cId="1162920871" sldId="275"/>
            <ac:spMk id="2" creationId="{0B52DA2A-F75D-7943-880C-D206443732E7}"/>
          </ac:spMkLst>
        </pc:spChg>
      </pc:sldChg>
      <pc:sldChg chg="addSp modSp">
        <pc:chgData name="Bahne Stechmann" userId="S::bahne.stechmann_eu-openscreen.eu#ext#@instructeric.onmicrosoft.com::5e1a4114-765f-480b-85c7-11d2c0d025ba" providerId="AD" clId="Web-{F3AC1168-D750-0AF2-CD8E-5DB11896C36A}" dt="2022-01-16T13:37:06.515" v="244" actId="1076"/>
        <pc:sldMkLst>
          <pc:docMk/>
          <pc:sldMk cId="1577064834" sldId="277"/>
        </pc:sldMkLst>
        <pc:picChg chg="add mod">
          <ac:chgData name="Bahne Stechmann" userId="S::bahne.stechmann_eu-openscreen.eu#ext#@instructeric.onmicrosoft.com::5e1a4114-765f-480b-85c7-11d2c0d025ba" providerId="AD" clId="Web-{F3AC1168-D750-0AF2-CD8E-5DB11896C36A}" dt="2022-01-16T13:37:04.640" v="243" actId="1076"/>
          <ac:picMkLst>
            <pc:docMk/>
            <pc:sldMk cId="1577064834" sldId="277"/>
            <ac:picMk id="2" creationId="{762999C5-3FD3-4389-8772-9B668CCDDDF7}"/>
          </ac:picMkLst>
        </pc:picChg>
        <pc:picChg chg="add mod">
          <ac:chgData name="Bahne Stechmann" userId="S::bahne.stechmann_eu-openscreen.eu#ext#@instructeric.onmicrosoft.com::5e1a4114-765f-480b-85c7-11d2c0d025ba" providerId="AD" clId="Web-{F3AC1168-D750-0AF2-CD8E-5DB11896C36A}" dt="2022-01-16T13:37:06.515" v="244" actId="1076"/>
          <ac:picMkLst>
            <pc:docMk/>
            <pc:sldMk cId="1577064834" sldId="277"/>
            <ac:picMk id="4" creationId="{7D338F98-DE3A-41AF-AABD-A0BE7C6608FB}"/>
          </ac:picMkLst>
        </pc:picChg>
        <pc:picChg chg="mod">
          <ac:chgData name="Bahne Stechmann" userId="S::bahne.stechmann_eu-openscreen.eu#ext#@instructeric.onmicrosoft.com::5e1a4114-765f-480b-85c7-11d2c0d025ba" providerId="AD" clId="Web-{F3AC1168-D750-0AF2-CD8E-5DB11896C36A}" dt="2022-01-16T13:35:36.428" v="221" actId="14100"/>
          <ac:picMkLst>
            <pc:docMk/>
            <pc:sldMk cId="1577064834" sldId="277"/>
            <ac:picMk id="2050" creationId="{D04260DE-EC0A-4C53-86DA-357E634DA6F4}"/>
          </ac:picMkLst>
        </pc:picChg>
      </pc:sldChg>
      <pc:sldChg chg="addSp delSp modSp add replId">
        <pc:chgData name="Bahne Stechmann" userId="S::bahne.stechmann_eu-openscreen.eu#ext#@instructeric.onmicrosoft.com::5e1a4114-765f-480b-85c7-11d2c0d025ba" providerId="AD" clId="Web-{F3AC1168-D750-0AF2-CD8E-5DB11896C36A}" dt="2022-01-16T13:34:48.895" v="213" actId="20577"/>
        <pc:sldMkLst>
          <pc:docMk/>
          <pc:sldMk cId="1989188640" sldId="279"/>
        </pc:sldMkLst>
        <pc:spChg chg="mod">
          <ac:chgData name="Bahne Stechmann" userId="S::bahne.stechmann_eu-openscreen.eu#ext#@instructeric.onmicrosoft.com::5e1a4114-765f-480b-85c7-11d2c0d025ba" providerId="AD" clId="Web-{F3AC1168-D750-0AF2-CD8E-5DB11896C36A}" dt="2022-01-16T13:14:12.870" v="18" actId="20577"/>
          <ac:spMkLst>
            <pc:docMk/>
            <pc:sldMk cId="1989188640" sldId="279"/>
            <ac:spMk id="3" creationId="{40124E4C-53AE-4E36-8C47-5D3E13F7062F}"/>
          </ac:spMkLst>
        </pc:spChg>
        <pc:spChg chg="add mod">
          <ac:chgData name="Bahne Stechmann" userId="S::bahne.stechmann_eu-openscreen.eu#ext#@instructeric.onmicrosoft.com::5e1a4114-765f-480b-85c7-11d2c0d025ba" providerId="AD" clId="Web-{F3AC1168-D750-0AF2-CD8E-5DB11896C36A}" dt="2022-01-16T13:34:38.692" v="212" actId="20577"/>
          <ac:spMkLst>
            <pc:docMk/>
            <pc:sldMk cId="1989188640" sldId="279"/>
            <ac:spMk id="4" creationId="{0A8753F1-16CF-4CFC-A6A7-48B670E0C716}"/>
          </ac:spMkLst>
        </pc:spChg>
        <pc:spChg chg="add mod">
          <ac:chgData name="Bahne Stechmann" userId="S::bahne.stechmann_eu-openscreen.eu#ext#@instructeric.onmicrosoft.com::5e1a4114-765f-480b-85c7-11d2c0d025ba" providerId="AD" clId="Web-{F3AC1168-D750-0AF2-CD8E-5DB11896C36A}" dt="2022-01-16T13:25:26.169" v="199" actId="1076"/>
          <ac:spMkLst>
            <pc:docMk/>
            <pc:sldMk cId="1989188640" sldId="279"/>
            <ac:spMk id="5" creationId="{CF660AAE-DE51-4575-9F94-B39AF9235063}"/>
          </ac:spMkLst>
        </pc:spChg>
        <pc:spChg chg="mod">
          <ac:chgData name="Bahne Stechmann" userId="S::bahne.stechmann_eu-openscreen.eu#ext#@instructeric.onmicrosoft.com::5e1a4114-765f-480b-85c7-11d2c0d025ba" providerId="AD" clId="Web-{F3AC1168-D750-0AF2-CD8E-5DB11896C36A}" dt="2022-01-16T13:15:38.997" v="70" actId="14100"/>
          <ac:spMkLst>
            <pc:docMk/>
            <pc:sldMk cId="1989188640" sldId="279"/>
            <ac:spMk id="6" creationId="{AC229E06-D1B0-4848-88F7-E42FF2BF3178}"/>
          </ac:spMkLst>
        </pc:spChg>
        <pc:spChg chg="add mod">
          <ac:chgData name="Bahne Stechmann" userId="S::bahne.stechmann_eu-openscreen.eu#ext#@instructeric.onmicrosoft.com::5e1a4114-765f-480b-85c7-11d2c0d025ba" providerId="AD" clId="Web-{F3AC1168-D750-0AF2-CD8E-5DB11896C36A}" dt="2022-01-16T13:34:48.895" v="213" actId="20577"/>
          <ac:spMkLst>
            <pc:docMk/>
            <pc:sldMk cId="1989188640" sldId="279"/>
            <ac:spMk id="9" creationId="{ACA589C3-D132-4523-A277-33351111E708}"/>
          </ac:spMkLst>
        </pc:spChg>
        <pc:spChg chg="add del mod">
          <ac:chgData name="Bahne Stechmann" userId="S::bahne.stechmann_eu-openscreen.eu#ext#@instructeric.onmicrosoft.com::5e1a4114-765f-480b-85c7-11d2c0d025ba" providerId="AD" clId="Web-{F3AC1168-D750-0AF2-CD8E-5DB11896C36A}" dt="2022-01-16T13:24:39.152" v="183"/>
          <ac:spMkLst>
            <pc:docMk/>
            <pc:sldMk cId="1989188640" sldId="279"/>
            <ac:spMk id="13" creationId="{B8847167-14C8-4883-8C52-BCE7161B0B5C}"/>
          </ac:spMkLst>
        </pc:spChg>
        <pc:spChg chg="add mod">
          <ac:chgData name="Bahne Stechmann" userId="S::bahne.stechmann_eu-openscreen.eu#ext#@instructeric.onmicrosoft.com::5e1a4114-765f-480b-85c7-11d2c0d025ba" providerId="AD" clId="Web-{F3AC1168-D750-0AF2-CD8E-5DB11896C36A}" dt="2022-01-16T13:34:33.957" v="211" actId="20577"/>
          <ac:spMkLst>
            <pc:docMk/>
            <pc:sldMk cId="1989188640" sldId="279"/>
            <ac:spMk id="14" creationId="{DA6BCCF1-389D-482B-BEB7-BB7F1BEA65A2}"/>
          </ac:spMkLst>
        </pc:spChg>
        <pc:picChg chg="add mod">
          <ac:chgData name="Bahne Stechmann" userId="S::bahne.stechmann_eu-openscreen.eu#ext#@instructeric.onmicrosoft.com::5e1a4114-765f-480b-85c7-11d2c0d025ba" providerId="AD" clId="Web-{F3AC1168-D750-0AF2-CD8E-5DB11896C36A}" dt="2022-01-16T13:23:32.009" v="169" actId="1076"/>
          <ac:picMkLst>
            <pc:docMk/>
            <pc:sldMk cId="1989188640" sldId="279"/>
            <ac:picMk id="2" creationId="{DF667757-6FD8-4A6D-86AB-76F74A2BA63A}"/>
          </ac:picMkLst>
        </pc:picChg>
        <pc:picChg chg="add mod">
          <ac:chgData name="Bahne Stechmann" userId="S::bahne.stechmann_eu-openscreen.eu#ext#@instructeric.onmicrosoft.com::5e1a4114-765f-480b-85c7-11d2c0d025ba" providerId="AD" clId="Web-{F3AC1168-D750-0AF2-CD8E-5DB11896C36A}" dt="2022-01-16T13:23:39.197" v="171" actId="1076"/>
          <ac:picMkLst>
            <pc:docMk/>
            <pc:sldMk cId="1989188640" sldId="279"/>
            <ac:picMk id="11" creationId="{0A6064C8-F5C4-4F2C-A00B-72DEC0BB7957}"/>
          </ac:picMkLst>
        </pc:picChg>
        <pc:picChg chg="add mod">
          <ac:chgData name="Bahne Stechmann" userId="S::bahne.stechmann_eu-openscreen.eu#ext#@instructeric.onmicrosoft.com::5e1a4114-765f-480b-85c7-11d2c0d025ba" providerId="AD" clId="Web-{F3AC1168-D750-0AF2-CD8E-5DB11896C36A}" dt="2022-01-16T13:25:40.310" v="202" actId="1076"/>
          <ac:picMkLst>
            <pc:docMk/>
            <pc:sldMk cId="1989188640" sldId="279"/>
            <ac:picMk id="12" creationId="{DB632AA0-B907-4AB4-BBC2-B3200E78FCED}"/>
          </ac:picMkLst>
        </pc:picChg>
        <pc:picChg chg="add mod">
          <ac:chgData name="Bahne Stechmann" userId="S::bahne.stechmann_eu-openscreen.eu#ext#@instructeric.onmicrosoft.com::5e1a4114-765f-480b-85c7-11d2c0d025ba" providerId="AD" clId="Web-{F3AC1168-D750-0AF2-CD8E-5DB11896C36A}" dt="2022-01-16T13:34:01.019" v="209" actId="1076"/>
          <ac:picMkLst>
            <pc:docMk/>
            <pc:sldMk cId="1989188640" sldId="279"/>
            <ac:picMk id="15" creationId="{90EAB869-6A81-41F3-992A-0D3CF989DBDB}"/>
          </ac:picMkLst>
        </pc:picChg>
        <pc:picChg chg="del">
          <ac:chgData name="Bahne Stechmann" userId="S::bahne.stechmann_eu-openscreen.eu#ext#@instructeric.onmicrosoft.com::5e1a4114-765f-480b-85c7-11d2c0d025ba" providerId="AD" clId="Web-{F3AC1168-D750-0AF2-CD8E-5DB11896C36A}" dt="2022-01-16T13:14:05.854" v="10"/>
          <ac:picMkLst>
            <pc:docMk/>
            <pc:sldMk cId="1989188640" sldId="279"/>
            <ac:picMk id="2050" creationId="{D04260DE-EC0A-4C53-86DA-357E634DA6F4}"/>
          </ac:picMkLst>
        </pc:picChg>
      </pc:sldChg>
    </pc:docChg>
  </pc:docChgLst>
  <pc:docChgLst>
    <pc:chgData name="Guest User" userId="S::urn:spo:anon#c3301afa776afcf18c0489e82ee75c3941d7d31716fd1aedd77d714a5d70df3b::" providerId="AD" clId="Web-{E864A7AC-0859-FFB7-DAF5-3EC438152F8F}"/>
    <pc:docChg chg="addSld delSld modSld">
      <pc:chgData name="Guest User" userId="S::urn:spo:anon#c3301afa776afcf18c0489e82ee75c3941d7d31716fd1aedd77d714a5d70df3b::" providerId="AD" clId="Web-{E864A7AC-0859-FFB7-DAF5-3EC438152F8F}" dt="2022-01-14T14:07:23.404" v="588" actId="1076"/>
      <pc:docMkLst>
        <pc:docMk/>
      </pc:docMkLst>
      <pc:sldChg chg="addSp delSp modSp">
        <pc:chgData name="Guest User" userId="S::urn:spo:anon#c3301afa776afcf18c0489e82ee75c3941d7d31716fd1aedd77d714a5d70df3b::" providerId="AD" clId="Web-{E864A7AC-0859-FFB7-DAF5-3EC438152F8F}" dt="2022-01-14T14:07:23.404" v="588" actId="1076"/>
        <pc:sldMkLst>
          <pc:docMk/>
          <pc:sldMk cId="3395129310" sldId="259"/>
        </pc:sldMkLst>
        <pc:spChg chg="del mod">
          <ac:chgData name="Guest User" userId="S::urn:spo:anon#c3301afa776afcf18c0489e82ee75c3941d7d31716fd1aedd77d714a5d70df3b::" providerId="AD" clId="Web-{E864A7AC-0859-FFB7-DAF5-3EC438152F8F}" dt="2022-01-14T12:52:08.008" v="332"/>
          <ac:spMkLst>
            <pc:docMk/>
            <pc:sldMk cId="3395129310" sldId="259"/>
            <ac:spMk id="2" creationId="{F182FA20-D14B-422E-9687-C701F9BD68B6}"/>
          </ac:spMkLst>
        </pc:spChg>
        <pc:picChg chg="mod">
          <ac:chgData name="Guest User" userId="S::urn:spo:anon#c3301afa776afcf18c0489e82ee75c3941d7d31716fd1aedd77d714a5d70df3b::" providerId="AD" clId="Web-{E864A7AC-0859-FFB7-DAF5-3EC438152F8F}" dt="2022-01-14T14:07:23.404" v="588" actId="1076"/>
          <ac:picMkLst>
            <pc:docMk/>
            <pc:sldMk cId="3395129310" sldId="259"/>
            <ac:picMk id="4" creationId="{CE5D01DA-6C19-4672-BE6B-0A5A84C6E81E}"/>
          </ac:picMkLst>
        </pc:picChg>
        <pc:picChg chg="add del mod modCrop">
          <ac:chgData name="Guest User" userId="S::urn:spo:anon#c3301afa776afcf18c0489e82ee75c3941d7d31716fd1aedd77d714a5d70df3b::" providerId="AD" clId="Web-{E864A7AC-0859-FFB7-DAF5-3EC438152F8F}" dt="2022-01-14T13:38:24.129" v="584"/>
          <ac:picMkLst>
            <pc:docMk/>
            <pc:sldMk cId="3395129310" sldId="259"/>
            <ac:picMk id="5" creationId="{7C47B116-F999-41AA-9562-EE7C30130EB8}"/>
          </ac:picMkLst>
        </pc:picChg>
        <pc:picChg chg="mod">
          <ac:chgData name="Guest User" userId="S::urn:spo:anon#c3301afa776afcf18c0489e82ee75c3941d7d31716fd1aedd77d714a5d70df3b::" providerId="AD" clId="Web-{E864A7AC-0859-FFB7-DAF5-3EC438152F8F}" dt="2022-01-14T13:38:28.505" v="587" actId="1076"/>
          <ac:picMkLst>
            <pc:docMk/>
            <pc:sldMk cId="3395129310" sldId="259"/>
            <ac:picMk id="7" creationId="{58CC95F8-FA06-4BA4-BB0F-417EBD3E96CB}"/>
          </ac:picMkLst>
        </pc:picChg>
      </pc:sldChg>
      <pc:sldChg chg="addSp delSp modSp">
        <pc:chgData name="Guest User" userId="S::urn:spo:anon#c3301afa776afcf18c0489e82ee75c3941d7d31716fd1aedd77d714a5d70df3b::" providerId="AD" clId="Web-{E864A7AC-0859-FFB7-DAF5-3EC438152F8F}" dt="2022-01-14T13:36:49.703" v="574" actId="1076"/>
        <pc:sldMkLst>
          <pc:docMk/>
          <pc:sldMk cId="1287058175" sldId="260"/>
        </pc:sldMkLst>
        <pc:picChg chg="mod">
          <ac:chgData name="Guest User" userId="S::urn:spo:anon#c3301afa776afcf18c0489e82ee75c3941d7d31716fd1aedd77d714a5d70df3b::" providerId="AD" clId="Web-{E864A7AC-0859-FFB7-DAF5-3EC438152F8F}" dt="2022-01-14T13:36:49.703" v="574" actId="1076"/>
          <ac:picMkLst>
            <pc:docMk/>
            <pc:sldMk cId="1287058175" sldId="260"/>
            <ac:picMk id="2" creationId="{6B74700A-AD19-4A97-843F-7B22D88F0398}"/>
          </ac:picMkLst>
        </pc:picChg>
        <pc:picChg chg="add del mod">
          <ac:chgData name="Guest User" userId="S::urn:spo:anon#c3301afa776afcf18c0489e82ee75c3941d7d31716fd1aedd77d714a5d70df3b::" providerId="AD" clId="Web-{E864A7AC-0859-FFB7-DAF5-3EC438152F8F}" dt="2022-01-14T12:53:44.011" v="356"/>
          <ac:picMkLst>
            <pc:docMk/>
            <pc:sldMk cId="1287058175" sldId="260"/>
            <ac:picMk id="4" creationId="{5FE10762-7765-4B65-BF6D-DB4BCAE96569}"/>
          </ac:picMkLst>
        </pc:picChg>
        <pc:picChg chg="mod">
          <ac:chgData name="Guest User" userId="S::urn:spo:anon#c3301afa776afcf18c0489e82ee75c3941d7d31716fd1aedd77d714a5d70df3b::" providerId="AD" clId="Web-{E864A7AC-0859-FFB7-DAF5-3EC438152F8F}" dt="2022-01-14T13:36:42.452" v="571" actId="1076"/>
          <ac:picMkLst>
            <pc:docMk/>
            <pc:sldMk cId="1287058175" sldId="260"/>
            <ac:picMk id="8" creationId="{0AE19F78-BB36-4B6C-A831-FEA443AE6DEA}"/>
          </ac:picMkLst>
        </pc:picChg>
      </pc:sldChg>
      <pc:sldChg chg="modSp">
        <pc:chgData name="Guest User" userId="S::urn:spo:anon#c3301afa776afcf18c0489e82ee75c3941d7d31716fd1aedd77d714a5d70df3b::" providerId="AD" clId="Web-{E864A7AC-0859-FFB7-DAF5-3EC438152F8F}" dt="2022-01-14T13:37:08.532" v="580" actId="1076"/>
        <pc:sldMkLst>
          <pc:docMk/>
          <pc:sldMk cId="2473036899" sldId="261"/>
        </pc:sldMkLst>
        <pc:picChg chg="mod">
          <ac:chgData name="Guest User" userId="S::urn:spo:anon#c3301afa776afcf18c0489e82ee75c3941d7d31716fd1aedd77d714a5d70df3b::" providerId="AD" clId="Web-{E864A7AC-0859-FFB7-DAF5-3EC438152F8F}" dt="2022-01-14T13:37:08.532" v="580" actId="1076"/>
          <ac:picMkLst>
            <pc:docMk/>
            <pc:sldMk cId="2473036899" sldId="261"/>
            <ac:picMk id="2" creationId="{4ECD39A2-EADA-4EF2-B71A-62DC192D1780}"/>
          </ac:picMkLst>
        </pc:picChg>
        <pc:picChg chg="mod">
          <ac:chgData name="Guest User" userId="S::urn:spo:anon#c3301afa776afcf18c0489e82ee75c3941d7d31716fd1aedd77d714a5d70df3b::" providerId="AD" clId="Web-{E864A7AC-0859-FFB7-DAF5-3EC438152F8F}" dt="2022-01-14T13:37:03.547" v="578" actId="1076"/>
          <ac:picMkLst>
            <pc:docMk/>
            <pc:sldMk cId="2473036899" sldId="261"/>
            <ac:picMk id="8" creationId="{C0DC2E77-0B83-45FF-9537-B59C56534BAC}"/>
          </ac:picMkLst>
        </pc:picChg>
      </pc:sldChg>
      <pc:sldChg chg="modSp">
        <pc:chgData name="Guest User" userId="S::urn:spo:anon#c3301afa776afcf18c0489e82ee75c3941d7d31716fd1aedd77d714a5d70df3b::" providerId="AD" clId="Web-{E864A7AC-0859-FFB7-DAF5-3EC438152F8F}" dt="2022-01-14T13:29:23.633" v="545" actId="14100"/>
        <pc:sldMkLst>
          <pc:docMk/>
          <pc:sldMk cId="2291316889" sldId="263"/>
        </pc:sldMkLst>
        <pc:spChg chg="mod">
          <ac:chgData name="Guest User" userId="S::urn:spo:anon#c3301afa776afcf18c0489e82ee75c3941d7d31716fd1aedd77d714a5d70df3b::" providerId="AD" clId="Web-{E864A7AC-0859-FFB7-DAF5-3EC438152F8F}" dt="2022-01-14T13:29:23.633" v="545" actId="14100"/>
          <ac:spMkLst>
            <pc:docMk/>
            <pc:sldMk cId="2291316889" sldId="263"/>
            <ac:spMk id="6" creationId="{9437BD6A-0B11-4562-B957-2A5726ABE1B2}"/>
          </ac:spMkLst>
        </pc:spChg>
      </pc:sldChg>
      <pc:sldChg chg="modSp">
        <pc:chgData name="Guest User" userId="S::urn:spo:anon#c3301afa776afcf18c0489e82ee75c3941d7d31716fd1aedd77d714a5d70df3b::" providerId="AD" clId="Web-{E864A7AC-0859-FFB7-DAF5-3EC438152F8F}" dt="2022-01-14T12:54:59.435" v="360" actId="20577"/>
        <pc:sldMkLst>
          <pc:docMk/>
          <pc:sldMk cId="3254145287" sldId="264"/>
        </pc:sldMkLst>
        <pc:spChg chg="mod">
          <ac:chgData name="Guest User" userId="S::urn:spo:anon#c3301afa776afcf18c0489e82ee75c3941d7d31716fd1aedd77d714a5d70df3b::" providerId="AD" clId="Web-{E864A7AC-0859-FFB7-DAF5-3EC438152F8F}" dt="2022-01-14T12:54:59.435" v="360" actId="20577"/>
          <ac:spMkLst>
            <pc:docMk/>
            <pc:sldMk cId="3254145287" sldId="264"/>
            <ac:spMk id="2" creationId="{0B52DA2A-F75D-7943-880C-D206443732E7}"/>
          </ac:spMkLst>
        </pc:spChg>
      </pc:sldChg>
      <pc:sldChg chg="addSp modSp">
        <pc:chgData name="Guest User" userId="S::urn:spo:anon#c3301afa776afcf18c0489e82ee75c3941d7d31716fd1aedd77d714a5d70df3b::" providerId="AD" clId="Web-{E864A7AC-0859-FFB7-DAF5-3EC438152F8F}" dt="2022-01-14T13:21:28.547" v="462" actId="20577"/>
        <pc:sldMkLst>
          <pc:docMk/>
          <pc:sldMk cId="1680429197" sldId="265"/>
        </pc:sldMkLst>
        <pc:spChg chg="mod">
          <ac:chgData name="Guest User" userId="S::urn:spo:anon#c3301afa776afcf18c0489e82ee75c3941d7d31716fd1aedd77d714a5d70df3b::" providerId="AD" clId="Web-{E864A7AC-0859-FFB7-DAF5-3EC438152F8F}" dt="2022-01-14T13:21:28.547" v="462" actId="20577"/>
          <ac:spMkLst>
            <pc:docMk/>
            <pc:sldMk cId="1680429197" sldId="265"/>
            <ac:spMk id="2" creationId="{0B52DA2A-F75D-7943-880C-D206443732E7}"/>
          </ac:spMkLst>
        </pc:spChg>
        <pc:picChg chg="add mod">
          <ac:chgData name="Guest User" userId="S::urn:spo:anon#c3301afa776afcf18c0489e82ee75c3941d7d31716fd1aedd77d714a5d70df3b::" providerId="AD" clId="Web-{E864A7AC-0859-FFB7-DAF5-3EC438152F8F}" dt="2022-01-14T13:21:08.624" v="458" actId="1076"/>
          <ac:picMkLst>
            <pc:docMk/>
            <pc:sldMk cId="1680429197" sldId="265"/>
            <ac:picMk id="4" creationId="{74D3123F-6C5E-439E-AFE5-0ACAE0D1A960}"/>
          </ac:picMkLst>
        </pc:picChg>
        <pc:picChg chg="mod">
          <ac:chgData name="Guest User" userId="S::urn:spo:anon#c3301afa776afcf18c0489e82ee75c3941d7d31716fd1aedd77d714a5d70df3b::" providerId="AD" clId="Web-{E864A7AC-0859-FFB7-DAF5-3EC438152F8F}" dt="2022-01-14T13:21:04.968" v="456" actId="1076"/>
          <ac:picMkLst>
            <pc:docMk/>
            <pc:sldMk cId="1680429197" sldId="265"/>
            <ac:picMk id="5" creationId="{226359E0-0331-4516-B183-0F36E751CAB8}"/>
          </ac:picMkLst>
        </pc:picChg>
      </pc:sldChg>
      <pc:sldChg chg="modSp">
        <pc:chgData name="Guest User" userId="S::urn:spo:anon#c3301afa776afcf18c0489e82ee75c3941d7d31716fd1aedd77d714a5d70df3b::" providerId="AD" clId="Web-{E864A7AC-0859-FFB7-DAF5-3EC438152F8F}" dt="2022-01-14T12:56:18.093" v="377" actId="20577"/>
        <pc:sldMkLst>
          <pc:docMk/>
          <pc:sldMk cId="2350156102" sldId="266"/>
        </pc:sldMkLst>
        <pc:spChg chg="mod">
          <ac:chgData name="Guest User" userId="S::urn:spo:anon#c3301afa776afcf18c0489e82ee75c3941d7d31716fd1aedd77d714a5d70df3b::" providerId="AD" clId="Web-{E864A7AC-0859-FFB7-DAF5-3EC438152F8F}" dt="2022-01-14T12:56:18.093" v="377" actId="20577"/>
          <ac:spMkLst>
            <pc:docMk/>
            <pc:sldMk cId="2350156102" sldId="266"/>
            <ac:spMk id="2" creationId="{0B52DA2A-F75D-7943-880C-D206443732E7}"/>
          </ac:spMkLst>
        </pc:spChg>
      </pc:sldChg>
      <pc:sldChg chg="modSp">
        <pc:chgData name="Guest User" userId="S::urn:spo:anon#c3301afa776afcf18c0489e82ee75c3941d7d31716fd1aedd77d714a5d70df3b::" providerId="AD" clId="Web-{E864A7AC-0859-FFB7-DAF5-3EC438152F8F}" dt="2022-01-14T13:35:27.074" v="566" actId="1076"/>
        <pc:sldMkLst>
          <pc:docMk/>
          <pc:sldMk cId="1598746804" sldId="267"/>
        </pc:sldMkLst>
        <pc:picChg chg="mod">
          <ac:chgData name="Guest User" userId="S::urn:spo:anon#c3301afa776afcf18c0489e82ee75c3941d7d31716fd1aedd77d714a5d70df3b::" providerId="AD" clId="Web-{E864A7AC-0859-FFB7-DAF5-3EC438152F8F}" dt="2022-01-14T13:35:27.074" v="566" actId="1076"/>
          <ac:picMkLst>
            <pc:docMk/>
            <pc:sldMk cId="1598746804" sldId="267"/>
            <ac:picMk id="6" creationId="{5E8F5C09-ED73-4FFB-8D57-4A239627D491}"/>
          </ac:picMkLst>
        </pc:picChg>
      </pc:sldChg>
      <pc:sldChg chg="modSp">
        <pc:chgData name="Guest User" userId="S::urn:spo:anon#c3301afa776afcf18c0489e82ee75c3941d7d31716fd1aedd77d714a5d70df3b::" providerId="AD" clId="Web-{E864A7AC-0859-FFB7-DAF5-3EC438152F8F}" dt="2022-01-14T13:28:01.661" v="509" actId="1076"/>
        <pc:sldMkLst>
          <pc:docMk/>
          <pc:sldMk cId="2040890438" sldId="268"/>
        </pc:sldMkLst>
        <pc:spChg chg="mod">
          <ac:chgData name="Guest User" userId="S::urn:spo:anon#c3301afa776afcf18c0489e82ee75c3941d7d31716fd1aedd77d714a5d70df3b::" providerId="AD" clId="Web-{E864A7AC-0859-FFB7-DAF5-3EC438152F8F}" dt="2022-01-14T13:27:51.785" v="508" actId="20577"/>
          <ac:spMkLst>
            <pc:docMk/>
            <pc:sldMk cId="2040890438" sldId="268"/>
            <ac:spMk id="2" creationId="{0B52DA2A-F75D-7943-880C-D206443732E7}"/>
          </ac:spMkLst>
        </pc:spChg>
        <pc:picChg chg="mod">
          <ac:chgData name="Guest User" userId="S::urn:spo:anon#c3301afa776afcf18c0489e82ee75c3941d7d31716fd1aedd77d714a5d70df3b::" providerId="AD" clId="Web-{E864A7AC-0859-FFB7-DAF5-3EC438152F8F}" dt="2022-01-14T13:28:01.661" v="509" actId="1076"/>
          <ac:picMkLst>
            <pc:docMk/>
            <pc:sldMk cId="2040890438" sldId="268"/>
            <ac:picMk id="5" creationId="{5F080C25-A819-4CF7-98E8-5DB5ACA3343E}"/>
          </ac:picMkLst>
        </pc:picChg>
      </pc:sldChg>
      <pc:sldChg chg="modSp">
        <pc:chgData name="Guest User" userId="S::urn:spo:anon#c3301afa776afcf18c0489e82ee75c3941d7d31716fd1aedd77d714a5d70df3b::" providerId="AD" clId="Web-{E864A7AC-0859-FFB7-DAF5-3EC438152F8F}" dt="2022-01-14T13:21:49.048" v="470" actId="20577"/>
        <pc:sldMkLst>
          <pc:docMk/>
          <pc:sldMk cId="283907307" sldId="269"/>
        </pc:sldMkLst>
        <pc:spChg chg="mod">
          <ac:chgData name="Guest User" userId="S::urn:spo:anon#c3301afa776afcf18c0489e82ee75c3941d7d31716fd1aedd77d714a5d70df3b::" providerId="AD" clId="Web-{E864A7AC-0859-FFB7-DAF5-3EC438152F8F}" dt="2022-01-14T13:21:49.048" v="470" actId="20577"/>
          <ac:spMkLst>
            <pc:docMk/>
            <pc:sldMk cId="283907307" sldId="269"/>
            <ac:spMk id="2" creationId="{0B52DA2A-F75D-7943-880C-D206443732E7}"/>
          </ac:spMkLst>
        </pc:spChg>
        <pc:spChg chg="mod">
          <ac:chgData name="Guest User" userId="S::urn:spo:anon#c3301afa776afcf18c0489e82ee75c3941d7d31716fd1aedd77d714a5d70df3b::" providerId="AD" clId="Web-{E864A7AC-0859-FFB7-DAF5-3EC438152F8F}" dt="2022-01-14T12:33:59.182" v="51" actId="20577"/>
          <ac:spMkLst>
            <pc:docMk/>
            <pc:sldMk cId="283907307" sldId="269"/>
            <ac:spMk id="3" creationId="{453D20FC-C260-874B-8B01-4B4666924065}"/>
          </ac:spMkLst>
        </pc:spChg>
        <pc:picChg chg="mod">
          <ac:chgData name="Guest User" userId="S::urn:spo:anon#c3301afa776afcf18c0489e82ee75c3941d7d31716fd1aedd77d714a5d70df3b::" providerId="AD" clId="Web-{E864A7AC-0859-FFB7-DAF5-3EC438152F8F}" dt="2022-01-14T12:27:06.873" v="5" actId="1076"/>
          <ac:picMkLst>
            <pc:docMk/>
            <pc:sldMk cId="283907307" sldId="269"/>
            <ac:picMk id="1026" creationId="{19AF4284-3AC8-4AD3-85C9-01BD37FB89D2}"/>
          </ac:picMkLst>
        </pc:picChg>
      </pc:sldChg>
      <pc:sldChg chg="del">
        <pc:chgData name="Guest User" userId="S::urn:spo:anon#c3301afa776afcf18c0489e82ee75c3941d7d31716fd1aedd77d714a5d70df3b::" providerId="AD" clId="Web-{E864A7AC-0859-FFB7-DAF5-3EC438152F8F}" dt="2022-01-14T12:52:39.353" v="343"/>
        <pc:sldMkLst>
          <pc:docMk/>
          <pc:sldMk cId="639390272" sldId="272"/>
        </pc:sldMkLst>
      </pc:sldChg>
      <pc:sldChg chg="modSp">
        <pc:chgData name="Guest User" userId="S::urn:spo:anon#c3301afa776afcf18c0489e82ee75c3941d7d31716fd1aedd77d714a5d70df3b::" providerId="AD" clId="Web-{E864A7AC-0859-FFB7-DAF5-3EC438152F8F}" dt="2022-01-14T13:29:07.023" v="544" actId="20577"/>
        <pc:sldMkLst>
          <pc:docMk/>
          <pc:sldMk cId="1162920871" sldId="275"/>
        </pc:sldMkLst>
        <pc:spChg chg="mod">
          <ac:chgData name="Guest User" userId="S::urn:spo:anon#c3301afa776afcf18c0489e82ee75c3941d7d31716fd1aedd77d714a5d70df3b::" providerId="AD" clId="Web-{E864A7AC-0859-FFB7-DAF5-3EC438152F8F}" dt="2022-01-14T13:29:07.023" v="544" actId="20577"/>
          <ac:spMkLst>
            <pc:docMk/>
            <pc:sldMk cId="1162920871" sldId="275"/>
            <ac:spMk id="2" creationId="{0B52DA2A-F75D-7943-880C-D206443732E7}"/>
          </ac:spMkLst>
        </pc:spChg>
        <pc:grpChg chg="mod">
          <ac:chgData name="Guest User" userId="S::urn:spo:anon#c3301afa776afcf18c0489e82ee75c3941d7d31716fd1aedd77d714a5d70df3b::" providerId="AD" clId="Web-{E864A7AC-0859-FFB7-DAF5-3EC438152F8F}" dt="2022-01-14T12:44:01.386" v="173" actId="1076"/>
          <ac:grpSpMkLst>
            <pc:docMk/>
            <pc:sldMk cId="1162920871" sldId="275"/>
            <ac:grpSpMk id="7" creationId="{D2526B17-5114-482E-B209-81B7BA7F016C}"/>
          </ac:grpSpMkLst>
        </pc:grpChg>
        <pc:picChg chg="mod">
          <ac:chgData name="Guest User" userId="S::urn:spo:anon#c3301afa776afcf18c0489e82ee75c3941d7d31716fd1aedd77d714a5d70df3b::" providerId="AD" clId="Web-{E864A7AC-0859-FFB7-DAF5-3EC438152F8F}" dt="2022-01-14T12:43:59.682" v="172" actId="1076"/>
          <ac:picMkLst>
            <pc:docMk/>
            <pc:sldMk cId="1162920871" sldId="275"/>
            <ac:picMk id="4" creationId="{1E8C3F68-768F-41C4-9DEE-8BD29F49373D}"/>
          </ac:picMkLst>
        </pc:picChg>
      </pc:sldChg>
      <pc:sldChg chg="addSp delSp modSp">
        <pc:chgData name="Guest User" userId="S::urn:spo:anon#c3301afa776afcf18c0489e82ee75c3941d7d31716fd1aedd77d714a5d70df3b::" providerId="AD" clId="Web-{E864A7AC-0859-FFB7-DAF5-3EC438152F8F}" dt="2022-01-14T13:35:04.369" v="565" actId="1076"/>
        <pc:sldMkLst>
          <pc:docMk/>
          <pc:sldMk cId="609478238" sldId="276"/>
        </pc:sldMkLst>
        <pc:spChg chg="mod">
          <ac:chgData name="Guest User" userId="S::urn:spo:anon#c3301afa776afcf18c0489e82ee75c3941d7d31716fd1aedd77d714a5d70df3b::" providerId="AD" clId="Web-{E864A7AC-0859-FFB7-DAF5-3EC438152F8F}" dt="2022-01-14T13:32:32.674" v="559" actId="20577"/>
          <ac:spMkLst>
            <pc:docMk/>
            <pc:sldMk cId="609478238" sldId="276"/>
            <ac:spMk id="3" creationId="{D63506A8-9D09-498B-B000-51DD15973ECF}"/>
          </ac:spMkLst>
        </pc:spChg>
        <pc:spChg chg="mod">
          <ac:chgData name="Guest User" userId="S::urn:spo:anon#c3301afa776afcf18c0489e82ee75c3941d7d31716fd1aedd77d714a5d70df3b::" providerId="AD" clId="Web-{E864A7AC-0859-FFB7-DAF5-3EC438152F8F}" dt="2022-01-14T13:34:52.306" v="561" actId="20577"/>
          <ac:spMkLst>
            <pc:docMk/>
            <pc:sldMk cId="609478238" sldId="276"/>
            <ac:spMk id="12" creationId="{8EFC68E9-982A-4485-A2EE-0BEBF9B93797}"/>
          </ac:spMkLst>
        </pc:spChg>
        <pc:picChg chg="add mod">
          <ac:chgData name="Guest User" userId="S::urn:spo:anon#c3301afa776afcf18c0489e82ee75c3941d7d31716fd1aedd77d714a5d70df3b::" providerId="AD" clId="Web-{E864A7AC-0859-FFB7-DAF5-3EC438152F8F}" dt="2022-01-14T13:30:57.623" v="550" actId="14100"/>
          <ac:picMkLst>
            <pc:docMk/>
            <pc:sldMk cId="609478238" sldId="276"/>
            <ac:picMk id="2" creationId="{E4B92176-705B-4705-9FBD-3ED35AF98963}"/>
          </ac:picMkLst>
        </pc:picChg>
        <pc:picChg chg="add mod">
          <ac:chgData name="Guest User" userId="S::urn:spo:anon#c3301afa776afcf18c0489e82ee75c3941d7d31716fd1aedd77d714a5d70df3b::" providerId="AD" clId="Web-{E864A7AC-0859-FFB7-DAF5-3EC438152F8F}" dt="2022-01-14T13:35:04.369" v="565" actId="1076"/>
          <ac:picMkLst>
            <pc:docMk/>
            <pc:sldMk cId="609478238" sldId="276"/>
            <ac:picMk id="4" creationId="{21D29E1F-269E-437D-88D6-B2B98848A5D7}"/>
          </ac:picMkLst>
        </pc:picChg>
        <pc:picChg chg="del">
          <ac:chgData name="Guest User" userId="S::urn:spo:anon#c3301afa776afcf18c0489e82ee75c3941d7d31716fd1aedd77d714a5d70df3b::" providerId="AD" clId="Web-{E864A7AC-0859-FFB7-DAF5-3EC438152F8F}" dt="2022-01-14T13:30:41.934" v="546"/>
          <ac:picMkLst>
            <pc:docMk/>
            <pc:sldMk cId="609478238" sldId="276"/>
            <ac:picMk id="6" creationId="{C2F1EE52-5331-4159-A71F-841DC43B0291}"/>
          </ac:picMkLst>
        </pc:picChg>
        <pc:picChg chg="del">
          <ac:chgData name="Guest User" userId="S::urn:spo:anon#c3301afa776afcf18c0489e82ee75c3941d7d31716fd1aedd77d714a5d70df3b::" providerId="AD" clId="Web-{E864A7AC-0859-FFB7-DAF5-3EC438152F8F}" dt="2022-01-14T13:30:44.387" v="547"/>
          <ac:picMkLst>
            <pc:docMk/>
            <pc:sldMk cId="609478238" sldId="276"/>
            <ac:picMk id="8" creationId="{432EBD3C-3F3F-4F29-A6B6-0C9AD1C6B6DB}"/>
          </ac:picMkLst>
        </pc:picChg>
      </pc:sldChg>
      <pc:sldChg chg="modSp">
        <pc:chgData name="Guest User" userId="S::urn:spo:anon#c3301afa776afcf18c0489e82ee75c3941d7d31716fd1aedd77d714a5d70df3b::" providerId="AD" clId="Web-{E864A7AC-0859-FFB7-DAF5-3EC438152F8F}" dt="2022-01-14T12:54:17.434" v="358" actId="1076"/>
        <pc:sldMkLst>
          <pc:docMk/>
          <pc:sldMk cId="1577064834" sldId="277"/>
        </pc:sldMkLst>
        <pc:picChg chg="mod">
          <ac:chgData name="Guest User" userId="S::urn:spo:anon#c3301afa776afcf18c0489e82ee75c3941d7d31716fd1aedd77d714a5d70df3b::" providerId="AD" clId="Web-{E864A7AC-0859-FFB7-DAF5-3EC438152F8F}" dt="2022-01-14T12:54:17.434" v="358" actId="1076"/>
          <ac:picMkLst>
            <pc:docMk/>
            <pc:sldMk cId="1577064834" sldId="277"/>
            <ac:picMk id="2050" creationId="{D04260DE-EC0A-4C53-86DA-357E634DA6F4}"/>
          </ac:picMkLst>
        </pc:picChg>
      </pc:sldChg>
      <pc:sldChg chg="addSp modSp new">
        <pc:chgData name="Guest User" userId="S::urn:spo:anon#c3301afa776afcf18c0489e82ee75c3941d7d31716fd1aedd77d714a5d70df3b::" providerId="AD" clId="Web-{E864A7AC-0859-FFB7-DAF5-3EC438152F8F}" dt="2022-01-14T13:38:18.988" v="583" actId="1076"/>
        <pc:sldMkLst>
          <pc:docMk/>
          <pc:sldMk cId="501619352" sldId="278"/>
        </pc:sldMkLst>
        <pc:picChg chg="add mod">
          <ac:chgData name="Guest User" userId="S::urn:spo:anon#c3301afa776afcf18c0489e82ee75c3941d7d31716fd1aedd77d714a5d70df3b::" providerId="AD" clId="Web-{E864A7AC-0859-FFB7-DAF5-3EC438152F8F}" dt="2022-01-14T13:38:18.988" v="583" actId="1076"/>
          <ac:picMkLst>
            <pc:docMk/>
            <pc:sldMk cId="501619352" sldId="278"/>
            <ac:picMk id="5" creationId="{A56BECE1-85DB-4DF8-9100-F3190B8B1DE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FD9A0C-0EDA-B845-BDFE-80A0D4EDE7C3}"/>
              </a:ext>
            </a:extLst>
          </p:cNvPr>
          <p:cNvSpPr/>
          <p:nvPr userDrawn="1"/>
        </p:nvSpPr>
        <p:spPr>
          <a:xfrm>
            <a:off x="0" y="0"/>
            <a:ext cx="12192000" cy="6306532"/>
          </a:xfrm>
          <a:prstGeom prst="rect">
            <a:avLst/>
          </a:prstGeom>
          <a:solidFill>
            <a:srgbClr val="1C4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121DB-CB27-7E42-A6A4-DA9BD9CD7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219514"/>
            <a:ext cx="11506199" cy="5628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5CE085-25F9-2F4B-85BF-2B217F846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1854199"/>
            <a:ext cx="8586215" cy="189484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2C3C952-35AF-D845-BC97-7270C4E0F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941064"/>
            <a:ext cx="7434071" cy="170078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957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7EF51-F2B2-A548-9E66-DC0D37789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3509"/>
            <a:ext cx="10515600" cy="508345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F1A1AC6-BB33-EA49-B2E5-E37AF6BB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74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DF54AD-C846-5A47-A02B-AB7B115FB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99241"/>
            <a:ext cx="2628900" cy="517772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12832-4638-0045-8E5F-A8BD216CA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9241"/>
            <a:ext cx="7734300" cy="51777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12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A340-81E8-7B45-88C3-766B9216D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10975086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A58EE1A-7670-6043-BDCF-5F09BACF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88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5F83-41F5-2A4C-81C3-3FECA623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018096"/>
            <a:ext cx="10947465" cy="354438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26261-FD79-BB40-832F-DF69EC6C0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589463"/>
            <a:ext cx="1094746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044B00C-F8B3-DE4F-8648-A1FA954072A0}"/>
              </a:ext>
            </a:extLst>
          </p:cNvPr>
          <p:cNvSpPr txBox="1">
            <a:spLocks/>
          </p:cNvSpPr>
          <p:nvPr userDrawn="1"/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Seravek" panose="020B05030400000200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6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13675-7C3B-B348-A0D2-B4F1183A9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50070"/>
            <a:ext cx="5391150" cy="50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15A44-BB5E-BA41-B68F-19154A0A0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0070"/>
            <a:ext cx="5391150" cy="50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8579B62-7B65-4F49-8559-736959FD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819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C916-A855-4A44-887C-4B0B0302B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46375"/>
            <a:ext cx="5368925" cy="100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223D2-26D8-6247-95D8-FF1E582F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046656"/>
            <a:ext cx="5368925" cy="4143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6A6E1-419B-034D-BEDC-345C08584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46375"/>
            <a:ext cx="5391150" cy="100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007A6-4312-A049-8BC1-5A30E374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046656"/>
            <a:ext cx="5391150" cy="4143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598C81-CC5B-8649-A495-CFCB68C9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962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DFAB48-C97F-344F-9993-57AB36BA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17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76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E1CA-FE1F-3543-8521-B55B5F57C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38664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BD680-2351-544D-9BBD-29B969549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170" y="987425"/>
            <a:ext cx="4149856" cy="4881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14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3F5BE-F37E-DE49-B16B-B17DE1A1C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FF695-D3D2-1D47-AFD3-49CFA0E67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00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FDCAA7-6F25-F74D-94BA-725FAAE30EF3}"/>
              </a:ext>
            </a:extLst>
          </p:cNvPr>
          <p:cNvSpPr/>
          <p:nvPr userDrawn="1"/>
        </p:nvSpPr>
        <p:spPr>
          <a:xfrm>
            <a:off x="0" y="2"/>
            <a:ext cx="12192000" cy="875211"/>
          </a:xfrm>
          <a:prstGeom prst="rect">
            <a:avLst/>
          </a:prstGeom>
          <a:solidFill>
            <a:srgbClr val="1C4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3632DA-580B-1842-9BC8-B0ED9D5FB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EC94C3-86D7-6A4E-981B-72592116D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54035"/>
            <a:ext cx="7886700" cy="4598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98DC-4074-D641-9E13-EA3B3C855A1F}"/>
              </a:ext>
            </a:extLst>
          </p:cNvPr>
          <p:cNvGrpSpPr/>
          <p:nvPr userDrawn="1"/>
        </p:nvGrpSpPr>
        <p:grpSpPr>
          <a:xfrm>
            <a:off x="6839706" y="6351963"/>
            <a:ext cx="5260156" cy="446276"/>
            <a:chOff x="3440216" y="6304546"/>
            <a:chExt cx="5260156" cy="4462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289C88-891F-A943-BB25-A3BAFE4F0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8068735" y="6321045"/>
              <a:ext cx="631637" cy="4203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83E17D-27AE-9545-916C-A4282FB9AA7F}"/>
                </a:ext>
              </a:extLst>
            </p:cNvPr>
            <p:cNvSpPr txBox="1"/>
            <p:nvPr userDrawn="1"/>
          </p:nvSpPr>
          <p:spPr>
            <a:xfrm>
              <a:off x="3440216" y="6304546"/>
              <a:ext cx="4628519" cy="4462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GB" sz="115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 programme under grant agreement No 824063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12483F-AEB6-AD4E-921D-A2DF09BF8ECF}"/>
              </a:ext>
            </a:extLst>
          </p:cNvPr>
          <p:cNvGrpSpPr/>
          <p:nvPr userDrawn="1"/>
        </p:nvGrpSpPr>
        <p:grpSpPr>
          <a:xfrm>
            <a:off x="195835" y="6393018"/>
            <a:ext cx="1641072" cy="369332"/>
            <a:chOff x="3665009" y="6019128"/>
            <a:chExt cx="1641072" cy="3693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67B795-DCBF-A646-A096-0D626325B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3665009" y="6094182"/>
              <a:ext cx="364806" cy="2736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1D0115-C87F-254A-AB7C-E4DDF46A4D70}"/>
                </a:ext>
              </a:extLst>
            </p:cNvPr>
            <p:cNvSpPr txBox="1"/>
            <p:nvPr userDrawn="1"/>
          </p:nvSpPr>
          <p:spPr>
            <a:xfrm>
              <a:off x="3968855" y="6019128"/>
              <a:ext cx="1337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solidFill>
                    <a:srgbClr val="03B5EF"/>
                  </a:solidFill>
                </a:rPr>
                <a:t>@RI_VIS_eu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DFCF36-B33E-844D-9C4C-9753E405ACF9}"/>
              </a:ext>
            </a:extLst>
          </p:cNvPr>
          <p:cNvGrpSpPr/>
          <p:nvPr userDrawn="1"/>
        </p:nvGrpSpPr>
        <p:grpSpPr>
          <a:xfrm>
            <a:off x="2035981" y="6393018"/>
            <a:ext cx="1182804" cy="369332"/>
            <a:chOff x="244887" y="5976056"/>
            <a:chExt cx="1182804" cy="3693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A6D081-1147-1246-A729-A1B470EFFE02}"/>
                </a:ext>
              </a:extLst>
            </p:cNvPr>
            <p:cNvSpPr txBox="1"/>
            <p:nvPr userDrawn="1"/>
          </p:nvSpPr>
          <p:spPr>
            <a:xfrm>
              <a:off x="499680" y="5976056"/>
              <a:ext cx="928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solidFill>
                    <a:srgbClr val="1C448F"/>
                  </a:solidFill>
                </a:rPr>
                <a:t>ri-vis.eu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C4A9AB2-0842-7F4B-859E-78FDCB60AA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44887" y="6052276"/>
              <a:ext cx="266700" cy="2794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ECB371-E0A3-F843-97CC-0CFD000DFDA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22774" y="0"/>
            <a:ext cx="1969226" cy="8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7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bg1"/>
          </a:solidFill>
          <a:latin typeface="Seravek" panose="020B0503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C448F"/>
        </a:buClr>
        <a:buFont typeface="System Font"/>
        <a:buChar char="⚬"/>
        <a:defRPr sz="28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24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20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18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18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35400-3A7B-9445-8DE4-BA093FE61F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International Symposia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753CB-D04D-3E40-A903-CF4609BB4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RI-VIS Final Meeting</a:t>
            </a:r>
            <a:endParaRPr lang="en-US" dirty="0"/>
          </a:p>
          <a:p>
            <a:r>
              <a:rPr lang="en-US" dirty="0">
                <a:latin typeface="Seravek"/>
              </a:rPr>
              <a:t>17th January 2022</a:t>
            </a:r>
            <a:endParaRPr lang="en-US" dirty="0"/>
          </a:p>
          <a:p>
            <a:r>
              <a:rPr lang="en-GB" dirty="0">
                <a:latin typeface="Seravek"/>
              </a:rPr>
              <a:t>Bahne Stechmann (EU-OPENSCREEN) / Viridiana Beltran (BBMRI-ERIC)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95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2DA2A-F75D-7943-880C-D20644373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Promotion videos informed about the individual symposia</a:t>
            </a:r>
          </a:p>
          <a:p>
            <a:r>
              <a:rPr lang="en-US" dirty="0">
                <a:latin typeface="Seravek"/>
              </a:rPr>
              <a:t>Video available on YouTube (RI-VIS channel)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Promotion videos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F5C09-ED73-4FFB-8D57-4A239627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640" y="2548475"/>
            <a:ext cx="5376001" cy="30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C60DE-E325-40B1-A09B-34DFC6B1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74" y="2548475"/>
            <a:ext cx="5376002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46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CE5D01DA-6C19-4672-BE6B-0A5A84C6E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113" t="-361" r="-72"/>
          <a:stretch/>
        </p:blipFill>
        <p:spPr>
          <a:xfrm>
            <a:off x="887296" y="1442002"/>
            <a:ext cx="6352643" cy="4384783"/>
          </a:xfrm>
        </p:spPr>
      </p:pic>
      <p:pic>
        <p:nvPicPr>
          <p:cNvPr id="7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58CC95F8-FA06-4BA4-BB0F-417EBD3E9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531" y="2169131"/>
            <a:ext cx="2131828" cy="28737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B311A-B21F-4F00-9D02-8DA62C77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</p:spPr>
        <p:txBody>
          <a:bodyPr/>
          <a:lstStyle/>
          <a:p>
            <a:r>
              <a:rPr lang="en-US" dirty="0">
                <a:latin typeface="Seravek"/>
              </a:rPr>
              <a:t>Africa-Europe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2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D3907A-5333-4164-A190-49301B4D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Africa-Europe Symposium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56BECE1-85DB-4DF8-9100-F3190B8B1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18" t="13745" r="33465" b="3787"/>
          <a:stretch/>
        </p:blipFill>
        <p:spPr>
          <a:xfrm>
            <a:off x="4177239" y="937502"/>
            <a:ext cx="4032543" cy="54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1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0AE19F78-BB36-4B6C-A831-FEA443AE6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8263" y="1349676"/>
            <a:ext cx="5735539" cy="4309233"/>
          </a:xfrm>
        </p:spPr>
      </p:pic>
      <p:pic>
        <p:nvPicPr>
          <p:cNvPr id="2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6B74700A-AD19-4A97-843F-7B22D88F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32" y="2082305"/>
            <a:ext cx="4387870" cy="28408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4C41F4-5DC0-4442-9FE0-61BCA672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</p:spPr>
        <p:txBody>
          <a:bodyPr/>
          <a:lstStyle/>
          <a:p>
            <a:r>
              <a:rPr lang="en-US" dirty="0">
                <a:latin typeface="Seravek"/>
              </a:rPr>
              <a:t>Latin America-Europe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5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C41F4-5DC0-4442-9FE0-61BCA672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</p:spPr>
        <p:txBody>
          <a:bodyPr/>
          <a:lstStyle/>
          <a:p>
            <a:r>
              <a:rPr lang="en-US" dirty="0">
                <a:latin typeface="Seravek"/>
              </a:rPr>
              <a:t>Latin America-Europe Symposium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8BCF2-2722-4E02-89C0-02C7239E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3" t="11145" r="16696" b="4000"/>
          <a:stretch/>
        </p:blipFill>
        <p:spPr>
          <a:xfrm>
            <a:off x="2279468" y="1026957"/>
            <a:ext cx="7504612" cy="52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4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2B4812-308F-443F-BB81-7FFFE8950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EU-LAC symposium: Simultaneous translation</a:t>
            </a:r>
            <a:endParaRPr lang="en-US" dirty="0"/>
          </a:p>
        </p:txBody>
      </p:sp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EBD1B86-F31E-4869-8C54-143FB6160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331" y="1051560"/>
            <a:ext cx="6738862" cy="4160645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6F5ECA1-BAFF-4943-82D8-E8689FF8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4531179" cy="4956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English not official language</a:t>
            </a:r>
          </a:p>
          <a:p>
            <a:r>
              <a:rPr lang="en-GB" dirty="0"/>
              <a:t>Majority of speakers &amp; attendees are native Spanish speakers (with exception of those from Brazil)</a:t>
            </a:r>
            <a:endParaRPr lang="en-US" dirty="0"/>
          </a:p>
          <a:p>
            <a:r>
              <a:rPr lang="en-US" dirty="0"/>
              <a:t>Simultaneous interpretation from English to Spanish and vice-versa by three native-speaking experts were offered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13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4ECD39A2-EADA-4EF2-B71A-62DC192D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771" y="2656036"/>
            <a:ext cx="3706654" cy="2232661"/>
          </a:xfrm>
          <a:prstGeom prst="rect">
            <a:avLst/>
          </a:prstGeom>
        </p:spPr>
      </p:pic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C0DC2E77-0B83-45FF-9537-B59C56534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65" r="5392" b="580"/>
          <a:stretch/>
        </p:blipFill>
        <p:spPr>
          <a:xfrm>
            <a:off x="240359" y="1120897"/>
            <a:ext cx="7888106" cy="49273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124E4C-53AE-4E36-8C47-5D3E13F7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</p:spPr>
        <p:txBody>
          <a:bodyPr/>
          <a:lstStyle/>
          <a:p>
            <a:r>
              <a:rPr lang="en-US" dirty="0">
                <a:latin typeface="Seravek"/>
              </a:rPr>
              <a:t>Australia-Europe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36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124E4C-53AE-4E36-8C47-5D3E13F7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</p:spPr>
        <p:txBody>
          <a:bodyPr/>
          <a:lstStyle/>
          <a:p>
            <a:r>
              <a:rPr lang="en-US" dirty="0">
                <a:latin typeface="Seravek"/>
              </a:rPr>
              <a:t>Australia-Europe Symposium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0B49DD-76C1-4304-B0CF-5C43EED76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1" t="11145" r="16750" b="4190"/>
          <a:stretch/>
        </p:blipFill>
        <p:spPr>
          <a:xfrm>
            <a:off x="2286000" y="1009143"/>
            <a:ext cx="7517674" cy="53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44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124E4C-53AE-4E36-8C47-5D3E13F7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</p:spPr>
        <p:txBody>
          <a:bodyPr/>
          <a:lstStyle/>
          <a:p>
            <a:r>
              <a:rPr lang="en-US" dirty="0">
                <a:latin typeface="Seravek"/>
              </a:rPr>
              <a:t>Russia-Europe Symposium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4260DE-EC0A-4C53-86DA-357E634D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98" y="1126998"/>
            <a:ext cx="5711292" cy="316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C229E06-D1B0-4848-88F7-E42FF2BF3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4370758" cy="4956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One-day virtual symposium with focus on Russia</a:t>
            </a:r>
          </a:p>
          <a:p>
            <a:r>
              <a:rPr lang="en-US" dirty="0">
                <a:latin typeface="Seravek"/>
              </a:rPr>
              <a:t>Presentation of </a:t>
            </a:r>
            <a:br>
              <a:rPr lang="en-US" dirty="0">
                <a:latin typeface="Seravek"/>
              </a:rPr>
            </a:br>
            <a:r>
              <a:rPr lang="en-US" dirty="0">
                <a:latin typeface="Seravek"/>
              </a:rPr>
              <a:t>11 Russian RIs + 7 EU RIs</a:t>
            </a:r>
          </a:p>
          <a:p>
            <a:r>
              <a:rPr lang="en-US" dirty="0">
                <a:latin typeface="Seravek"/>
              </a:rPr>
              <a:t>Co-organized with </a:t>
            </a:r>
            <a:r>
              <a:rPr lang="en-US" dirty="0" err="1">
                <a:latin typeface="Seravek"/>
              </a:rPr>
              <a:t>CREMLINplus</a:t>
            </a:r>
            <a:r>
              <a:rPr lang="en-US" dirty="0">
                <a:latin typeface="Seravek"/>
              </a:rPr>
              <a:t> project</a:t>
            </a:r>
            <a:endParaRPr lang="en-GB"/>
          </a:p>
          <a:p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62999C5-3FD3-4389-8772-9B668CCDD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963" y="4376443"/>
            <a:ext cx="3197363" cy="1900953"/>
          </a:xfrm>
          <a:prstGeom prst="rect">
            <a:avLst/>
          </a:prstGeom>
        </p:spPr>
      </p:pic>
      <p:pic>
        <p:nvPicPr>
          <p:cNvPr id="4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D338F98-DE3A-41AF-AABD-A0BE7C66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262" y="4376749"/>
            <a:ext cx="3200405" cy="18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64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124E4C-53AE-4E36-8C47-5D3E13F7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</p:spPr>
        <p:txBody>
          <a:bodyPr/>
          <a:lstStyle/>
          <a:p>
            <a:r>
              <a:rPr lang="en-US" dirty="0">
                <a:latin typeface="Seravek"/>
              </a:rPr>
              <a:t>Acknowledgments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C229E06-D1B0-4848-88F7-E42FF2BF3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10570452" cy="9842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Seravek"/>
              </a:rPr>
              <a:t>Many thanks for all the speakers and panelists</a:t>
            </a:r>
            <a:endParaRPr lang="en-US" dirty="0"/>
          </a:p>
          <a:p>
            <a:r>
              <a:rPr lang="en-US" dirty="0">
                <a:latin typeface="Seravek"/>
              </a:rPr>
              <a:t>Special thanks to the local co-</a:t>
            </a:r>
            <a:r>
              <a:rPr lang="en-US" dirty="0" err="1">
                <a:latin typeface="Seravek"/>
              </a:rPr>
              <a:t>organisers</a:t>
            </a:r>
            <a:r>
              <a:rPr lang="en-US" dirty="0">
                <a:latin typeface="Seravek"/>
              </a:rPr>
              <a:t>:</a:t>
            </a: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DF667757-6FD8-4A6D-86AB-76F74A2BA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57" y="2248344"/>
            <a:ext cx="969696" cy="983872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A8753F1-16CF-4CFC-A6A7-48B670E0C716}"/>
              </a:ext>
            </a:extLst>
          </p:cNvPr>
          <p:cNvSpPr txBox="1">
            <a:spLocks/>
          </p:cNvSpPr>
          <p:nvPr/>
        </p:nvSpPr>
        <p:spPr>
          <a:xfrm>
            <a:off x="625953" y="2246323"/>
            <a:ext cx="2249143" cy="984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eravek"/>
              </a:rPr>
              <a:t>Africa:</a:t>
            </a:r>
            <a:endParaRPr lang="en-US" dirty="0"/>
          </a:p>
          <a:p>
            <a:pPr marL="0" indent="0">
              <a:buNone/>
            </a:pPr>
            <a:r>
              <a:rPr lang="en-US" sz="1700" dirty="0">
                <a:latin typeface="Seravek"/>
              </a:rPr>
              <a:t>Trevor Sewell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F660AAE-DE51-4575-9F94-B39AF9235063}"/>
              </a:ext>
            </a:extLst>
          </p:cNvPr>
          <p:cNvSpPr txBox="1">
            <a:spLocks/>
          </p:cNvSpPr>
          <p:nvPr/>
        </p:nvSpPr>
        <p:spPr>
          <a:xfrm>
            <a:off x="5106191" y="2205863"/>
            <a:ext cx="2904956" cy="44473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eravek"/>
              </a:rPr>
              <a:t>Australia:</a:t>
            </a:r>
            <a:endParaRPr lang="en-US"/>
          </a:p>
          <a:p>
            <a:pPr>
              <a:buNone/>
            </a:pPr>
            <a:r>
              <a:rPr lang="en-US" sz="1800" dirty="0">
                <a:latin typeface="Seravek"/>
              </a:rPr>
              <a:t>Carina Kemp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Frankie Stevens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Susie Robinson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Wojtek Goscinski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Stuart Newman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Luc </a:t>
            </a:r>
            <a:r>
              <a:rPr lang="en-US" sz="1800" dirty="0" err="1">
                <a:latin typeface="Seravek"/>
              </a:rPr>
              <a:t>Betbeder-Matibet</a:t>
            </a:r>
            <a:endParaRPr lang="en-US" dirty="0" err="1"/>
          </a:p>
          <a:p>
            <a:pPr>
              <a:buNone/>
            </a:pPr>
            <a:r>
              <a:rPr lang="en-US" sz="1800" dirty="0">
                <a:latin typeface="Seravek"/>
              </a:rPr>
              <a:t>Julie Rothacker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Michael Dobbie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Merran Smith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Tim Rawlings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Michelle Heupel</a:t>
            </a:r>
            <a:endParaRPr lang="en-US" dirty="0"/>
          </a:p>
          <a:p>
            <a:pPr>
              <a:buNone/>
            </a:pPr>
            <a:r>
              <a:rPr lang="en-US" sz="1800" dirty="0">
                <a:latin typeface="Seravek"/>
              </a:rPr>
              <a:t>Jo </a:t>
            </a:r>
            <a:r>
              <a:rPr lang="en-US" sz="1800" dirty="0" err="1">
                <a:latin typeface="Seravek"/>
              </a:rPr>
              <a:t>Curkpatrick</a:t>
            </a:r>
            <a:endParaRPr lang="en-US" dirty="0" err="1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CA589C3-D132-4523-A277-33351111E708}"/>
              </a:ext>
            </a:extLst>
          </p:cNvPr>
          <p:cNvSpPr txBox="1">
            <a:spLocks/>
          </p:cNvSpPr>
          <p:nvPr/>
        </p:nvSpPr>
        <p:spPr>
          <a:xfrm>
            <a:off x="626755" y="3711546"/>
            <a:ext cx="3314595" cy="2454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eravek"/>
              </a:rPr>
              <a:t>Latin America:</a:t>
            </a:r>
          </a:p>
          <a:p>
            <a:pPr>
              <a:buNone/>
            </a:pPr>
            <a:r>
              <a:rPr lang="en-US" sz="1700" dirty="0">
                <a:latin typeface="Seravek"/>
              </a:rPr>
              <a:t>Inmaculada Figueroa</a:t>
            </a:r>
          </a:p>
          <a:p>
            <a:pPr>
              <a:buNone/>
            </a:pPr>
            <a:r>
              <a:rPr lang="en-US" sz="1700" dirty="0">
                <a:latin typeface="Seravek"/>
              </a:rPr>
              <a:t>Sabina </a:t>
            </a:r>
            <a:r>
              <a:rPr lang="en-US" sz="1700" dirty="0" err="1">
                <a:latin typeface="Seravek"/>
              </a:rPr>
              <a:t>Guaylupo</a:t>
            </a:r>
            <a:endParaRPr lang="en-US" sz="1700" dirty="0">
              <a:latin typeface="Seravek"/>
            </a:endParaRPr>
          </a:p>
          <a:p>
            <a:pPr marL="0" indent="0">
              <a:buNone/>
            </a:pPr>
            <a:r>
              <a:rPr lang="en-US" sz="1700" dirty="0">
                <a:latin typeface="Seravek"/>
              </a:rPr>
              <a:t>Claudia Romano</a:t>
            </a:r>
          </a:p>
          <a:p>
            <a:pPr>
              <a:buNone/>
            </a:pPr>
            <a:r>
              <a:rPr lang="en-US" sz="1700" dirty="0">
                <a:latin typeface="Seravek"/>
              </a:rPr>
              <a:t>Ana Carolina de Mattos Zeri</a:t>
            </a:r>
            <a:endParaRPr lang="en-US" sz="1700"/>
          </a:p>
          <a:p>
            <a:pPr marL="0" indent="0">
              <a:buNone/>
            </a:pPr>
            <a:r>
              <a:rPr lang="en-US" sz="1700" dirty="0">
                <a:latin typeface="Seravek"/>
              </a:rPr>
              <a:t>Dora Maria Marques</a:t>
            </a:r>
            <a:endParaRPr lang="en-US" sz="1700" dirty="0"/>
          </a:p>
        </p:txBody>
      </p:sp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0A6064C8-F5C4-4F2C-A00B-72DEC0BB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18" y="3918542"/>
            <a:ext cx="1010156" cy="1256380"/>
          </a:xfrm>
          <a:prstGeom prst="rect">
            <a:avLst/>
          </a:prstGeom>
        </p:spPr>
      </p:pic>
      <p:pic>
        <p:nvPicPr>
          <p:cNvPr id="12" name="Picture 12" descr="Text&#10;&#10;Description automatically generated">
            <a:extLst>
              <a:ext uri="{FF2B5EF4-FFF2-40B4-BE49-F238E27FC236}">
                <a16:creationId xmlns:a16="http://schemas.microsoft.com/office/drawing/2014/main" id="{DB632AA0-B907-4AB4-BBC2-B3200E78F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247" y="4516282"/>
            <a:ext cx="2097186" cy="428372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A6BCCF1-389D-482B-BEB7-BB7F1BEA65A2}"/>
              </a:ext>
            </a:extLst>
          </p:cNvPr>
          <p:cNvSpPr txBox="1">
            <a:spLocks/>
          </p:cNvSpPr>
          <p:nvPr/>
        </p:nvSpPr>
        <p:spPr>
          <a:xfrm>
            <a:off x="8481968" y="2205862"/>
            <a:ext cx="2640258" cy="309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eravek"/>
              </a:rPr>
              <a:t>Russia:</a:t>
            </a:r>
            <a:endParaRPr lang="en-US" dirty="0"/>
          </a:p>
          <a:p>
            <a:pPr>
              <a:buNone/>
            </a:pPr>
            <a:r>
              <a:rPr lang="en-US" sz="1700" dirty="0">
                <a:latin typeface="Seravek"/>
              </a:rPr>
              <a:t>Greta Facile</a:t>
            </a:r>
          </a:p>
          <a:p>
            <a:pPr>
              <a:buNone/>
            </a:pPr>
            <a:r>
              <a:rPr lang="en-US" sz="1700" dirty="0">
                <a:latin typeface="Seravek"/>
              </a:rPr>
              <a:t>Anastasia </a:t>
            </a:r>
            <a:r>
              <a:rPr lang="en-US" sz="1700" dirty="0" err="1">
                <a:latin typeface="Seravek"/>
              </a:rPr>
              <a:t>Zadorina</a:t>
            </a:r>
            <a:endParaRPr lang="en-US" sz="1700" dirty="0">
              <a:latin typeface="Seravek"/>
            </a:endParaRPr>
          </a:p>
          <a:p>
            <a:pPr>
              <a:buNone/>
            </a:pPr>
            <a:r>
              <a:rPr lang="en-US" sz="1700" dirty="0" err="1">
                <a:latin typeface="Seravek"/>
              </a:rPr>
              <a:t>Mayya</a:t>
            </a:r>
            <a:r>
              <a:rPr lang="en-US" sz="1700" dirty="0">
                <a:latin typeface="Seravek"/>
              </a:rPr>
              <a:t> </a:t>
            </a:r>
            <a:r>
              <a:rPr lang="en-US" sz="1700" dirty="0" err="1">
                <a:latin typeface="Seravek"/>
              </a:rPr>
              <a:t>Bzhaniya</a:t>
            </a:r>
            <a:endParaRPr lang="en-US" sz="1700" dirty="0">
              <a:latin typeface="Seravek"/>
            </a:endParaRPr>
          </a:p>
          <a:p>
            <a:pPr marL="0" indent="0">
              <a:buNone/>
            </a:pPr>
            <a:r>
              <a:rPr lang="en-US" sz="1700" dirty="0">
                <a:latin typeface="Seravek"/>
              </a:rPr>
              <a:t>Elena </a:t>
            </a:r>
            <a:r>
              <a:rPr lang="en-US" sz="1700" dirty="0" err="1">
                <a:latin typeface="Seravek"/>
              </a:rPr>
              <a:t>Shtanskaya</a:t>
            </a:r>
            <a:endParaRPr lang="en-US" sz="1700" dirty="0">
              <a:latin typeface="Seravek"/>
            </a:endParaRPr>
          </a:p>
        </p:txBody>
      </p:sp>
      <p:pic>
        <p:nvPicPr>
          <p:cNvPr id="15" name="Picture 15" descr="A picture containing arrow&#10;&#10;Description automatically generated">
            <a:extLst>
              <a:ext uri="{FF2B5EF4-FFF2-40B4-BE49-F238E27FC236}">
                <a16:creationId xmlns:a16="http://schemas.microsoft.com/office/drawing/2014/main" id="{90EAB869-6A81-41F3-992A-0D3CF989D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454" y="5832166"/>
            <a:ext cx="1495341" cy="51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8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2DA2A-F75D-7943-880C-D20644373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97" y="1130171"/>
            <a:ext cx="6642320" cy="4956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RI-VIS (WP3) </a:t>
            </a:r>
            <a:r>
              <a:rPr lang="en-GB" dirty="0"/>
              <a:t>organised international symposia with new target communities in other world regions and facilitate collaborative engagement</a:t>
            </a:r>
          </a:p>
          <a:p>
            <a:r>
              <a:rPr lang="en-GB" dirty="0">
                <a:latin typeface="Seravek"/>
              </a:rPr>
              <a:t>Initially planned as in-person meetings in South Africa, Brazil and Australia, all </a:t>
            </a:r>
            <a:br>
              <a:rPr lang="en-GB" dirty="0"/>
            </a:br>
            <a:r>
              <a:rPr lang="en-GB" dirty="0">
                <a:latin typeface="Seravek"/>
              </a:rPr>
              <a:t>symposia were held as virtual meetings over 2-3 days each in 2021</a:t>
            </a:r>
          </a:p>
          <a:p>
            <a:r>
              <a:rPr lang="en-US" dirty="0">
                <a:latin typeface="Seravek"/>
              </a:rPr>
              <a:t>Furthermore, EU-Russian Symposium </a:t>
            </a:r>
            <a:r>
              <a:rPr lang="en-GB" dirty="0">
                <a:latin typeface="Seravek"/>
              </a:rPr>
              <a:t>was organised on Dec 17</a:t>
            </a:r>
            <a:r>
              <a:rPr lang="en-GB" baseline="30000" dirty="0">
                <a:latin typeface="Seravek"/>
              </a:rPr>
              <a:t>th</a:t>
            </a:r>
            <a:r>
              <a:rPr lang="en-GB" dirty="0">
                <a:latin typeface="Seravek"/>
              </a:rPr>
              <a:t>, 2021</a:t>
            </a:r>
            <a:endParaRPr lang="en-US" dirty="0">
              <a:latin typeface="Seravek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Overview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359E0-0331-4516-B183-0F36E751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890" y="1002421"/>
            <a:ext cx="4538582" cy="25564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4D3123F-6C5E-439E-AFE5-0ACAE0D1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73" y="3717077"/>
            <a:ext cx="4535673" cy="25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29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2DA2A-F75D-7943-880C-D20644373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4 regional symposia have been organized with a focus on Africa, Latin America, Australia and Russia</a:t>
            </a:r>
          </a:p>
          <a:p>
            <a:r>
              <a:rPr lang="en-US" dirty="0">
                <a:latin typeface="Seravek"/>
              </a:rPr>
              <a:t>&gt;1,300 participants registered</a:t>
            </a:r>
          </a:p>
          <a:p>
            <a:r>
              <a:rPr lang="en-US" dirty="0">
                <a:latin typeface="Seravek"/>
              </a:rPr>
              <a:t>Various formats for interaction and networking among attendees and speakers: Oral presentations, panel discussions, thematic workshops, virtual booths, online networking sessions, and a virtual site visit.</a:t>
            </a:r>
          </a:p>
          <a:p>
            <a:r>
              <a:rPr lang="en-US" dirty="0">
                <a:latin typeface="Seravek"/>
              </a:rPr>
              <a:t>Post-symposium surveys confirmed high satisfaction of attendees</a:t>
            </a:r>
          </a:p>
          <a:p>
            <a:r>
              <a:rPr lang="en-US" dirty="0">
                <a:latin typeface="Seravek"/>
              </a:rPr>
              <a:t>Synergies with other projects, e.g., EU-LAC RESINFRA and </a:t>
            </a:r>
            <a:r>
              <a:rPr lang="en-US" dirty="0" err="1">
                <a:latin typeface="Seravek"/>
              </a:rPr>
              <a:t>CREMLINplus</a:t>
            </a:r>
            <a:endParaRPr lang="en-US" dirty="0">
              <a:latin typeface="Seravek"/>
            </a:endParaRPr>
          </a:p>
          <a:p>
            <a:r>
              <a:rPr lang="en-US" dirty="0">
                <a:latin typeface="Seravek"/>
              </a:rPr>
              <a:t>Strong interest in organizing future (in-person) meetings to discuss bi-regional collaborations between RIs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14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2DA2A-F75D-7943-880C-D20644373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The aim of these symposia were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Seravek"/>
              </a:rPr>
              <a:t>Raise awareness of individual RIs in targeted regions;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Seravek"/>
              </a:rPr>
              <a:t>Identify measures to mitigate current challenges of international cooperation between RIs;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Seravek"/>
              </a:rPr>
              <a:t>Initiate new and strengthening existing collaborations;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Seravek"/>
              </a:rPr>
              <a:t>Initiate networks in a sustainable way so that all stakeholders benefit.</a:t>
            </a:r>
          </a:p>
          <a:p>
            <a:pPr lvl="0"/>
            <a:endParaRPr lang="en-GB" dirty="0">
              <a:solidFill>
                <a:srgbClr val="595959"/>
              </a:solidFill>
            </a:endParaRPr>
          </a:p>
          <a:p>
            <a:r>
              <a:rPr lang="en-GB" dirty="0">
                <a:solidFill>
                  <a:srgbClr val="595959"/>
                </a:solidFill>
                <a:latin typeface="Seravek"/>
              </a:rPr>
              <a:t>Target audience: </a:t>
            </a:r>
            <a:endParaRPr lang="en-GB" dirty="0">
              <a:solidFill>
                <a:srgbClr val="595959"/>
              </a:solidFill>
            </a:endParaRPr>
          </a:p>
          <a:p>
            <a:pPr lvl="1">
              <a:buFont typeface="Arial"/>
              <a:buChar char="•"/>
            </a:pPr>
            <a:r>
              <a:rPr lang="en-GB" dirty="0">
                <a:solidFill>
                  <a:srgbClr val="595959"/>
                </a:solidFill>
                <a:latin typeface="Seravek"/>
              </a:rPr>
              <a:t>Delegates from RIs</a:t>
            </a:r>
            <a:endParaRPr lang="en-GB" dirty="0">
              <a:solidFill>
                <a:srgbClr val="595959"/>
              </a:solidFill>
            </a:endParaRPr>
          </a:p>
          <a:p>
            <a:pPr lvl="1">
              <a:buFont typeface="Arial"/>
              <a:buChar char="•"/>
            </a:pPr>
            <a:r>
              <a:rPr lang="en-GB" dirty="0">
                <a:solidFill>
                  <a:srgbClr val="595959"/>
                </a:solidFill>
                <a:latin typeface="Seravek"/>
              </a:rPr>
              <a:t>Science policy organisations </a:t>
            </a:r>
            <a:endParaRPr lang="en-GB" dirty="0">
              <a:solidFill>
                <a:srgbClr val="595959"/>
              </a:solidFill>
            </a:endParaRPr>
          </a:p>
          <a:p>
            <a:pPr lvl="1">
              <a:buFont typeface="Arial"/>
              <a:buChar char="•"/>
            </a:pPr>
            <a:r>
              <a:rPr lang="en-GB" dirty="0">
                <a:solidFill>
                  <a:srgbClr val="595959"/>
                </a:solidFill>
                <a:latin typeface="Seravek"/>
              </a:rPr>
              <a:t>Research institutions in European and the other world regions</a:t>
            </a:r>
            <a:endParaRPr lang="en-GB">
              <a:solidFill>
                <a:srgbClr val="59595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Aim of symposia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15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2DA2A-F75D-7943-880C-D20644373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10" y="1006125"/>
            <a:ext cx="6394226" cy="5186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Seravek"/>
              </a:rPr>
              <a:t>Virtual format allowed us to hold the </a:t>
            </a:r>
            <a:br>
              <a:rPr lang="en-GB" dirty="0"/>
            </a:br>
            <a:r>
              <a:rPr lang="en-GB" dirty="0">
                <a:latin typeface="Seravek"/>
              </a:rPr>
              <a:t>symposia during the Covid-19 pandemic</a:t>
            </a:r>
          </a:p>
          <a:p>
            <a:r>
              <a:rPr lang="en-US" dirty="0">
                <a:latin typeface="Seravek"/>
              </a:rPr>
              <a:t>Easier to bring together participants and speakers from multiple countries and different world regions</a:t>
            </a:r>
          </a:p>
          <a:p>
            <a:r>
              <a:rPr lang="en-US" dirty="0">
                <a:latin typeface="Seravek"/>
              </a:rPr>
              <a:t>No travel needed: Carbon footprint significantly reduced</a:t>
            </a:r>
            <a:endParaRPr lang="en-US"/>
          </a:p>
          <a:p>
            <a:r>
              <a:rPr lang="en-US" dirty="0">
                <a:latin typeface="Seravek"/>
              </a:rPr>
              <a:t>Event cost reduction</a:t>
            </a:r>
          </a:p>
          <a:p>
            <a:r>
              <a:rPr lang="en-US" dirty="0">
                <a:latin typeface="Seravek"/>
              </a:rPr>
              <a:t>Facilitates attendee feedback</a:t>
            </a:r>
          </a:p>
          <a:p>
            <a:r>
              <a:rPr lang="en-US" dirty="0">
                <a:latin typeface="Seravek"/>
              </a:rPr>
              <a:t>Time saving for attendees and </a:t>
            </a:r>
            <a:r>
              <a:rPr lang="en-US" dirty="0" err="1">
                <a:latin typeface="Seravek"/>
              </a:rPr>
              <a:t>organisers</a:t>
            </a:r>
            <a:endParaRPr lang="en-US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Virtual event format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AF4284-3AC8-4AD3-85C9-01BD37FB8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 bwMode="auto">
          <a:xfrm>
            <a:off x="7191451" y="975510"/>
            <a:ext cx="4598355" cy="53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2DA2A-F75D-7943-880C-D20644373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16" y="1014985"/>
            <a:ext cx="5889179" cy="49560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Seravek"/>
              </a:rPr>
              <a:t>All-in-one event platform</a:t>
            </a:r>
          </a:p>
          <a:p>
            <a:r>
              <a:rPr lang="en-US" dirty="0">
                <a:latin typeface="Seravek"/>
              </a:rPr>
              <a:t>Session streaming – Zoom</a:t>
            </a:r>
            <a:endParaRPr lang="en-US" dirty="0"/>
          </a:p>
          <a:p>
            <a:r>
              <a:rPr lang="en-US" dirty="0">
                <a:latin typeface="Seravek"/>
              </a:rPr>
              <a:t>Virtual booths: Document and video sharing</a:t>
            </a:r>
          </a:p>
          <a:p>
            <a:r>
              <a:rPr lang="en-US" dirty="0">
                <a:latin typeface="Seravek"/>
              </a:rPr>
              <a:t>Attendee engagement: </a:t>
            </a:r>
          </a:p>
          <a:p>
            <a:pPr lvl="1"/>
            <a:r>
              <a:rPr lang="en-US" dirty="0">
                <a:latin typeface="Seravek"/>
              </a:rPr>
              <a:t>Community boards</a:t>
            </a:r>
            <a:endParaRPr lang="en-US" dirty="0"/>
          </a:p>
          <a:p>
            <a:pPr lvl="1"/>
            <a:r>
              <a:rPr lang="en-US" dirty="0">
                <a:latin typeface="Seravek"/>
              </a:rPr>
              <a:t>Photo sharing</a:t>
            </a:r>
            <a:endParaRPr lang="en-US" dirty="0"/>
          </a:p>
          <a:p>
            <a:pPr lvl="1"/>
            <a:r>
              <a:rPr lang="en-US" dirty="0">
                <a:latin typeface="Seravek"/>
              </a:rPr>
              <a:t>One-on-one chat</a:t>
            </a:r>
            <a:endParaRPr lang="en-US" dirty="0"/>
          </a:p>
          <a:p>
            <a:pPr lvl="1"/>
            <a:r>
              <a:rPr lang="en-US" dirty="0">
                <a:latin typeface="Seravek"/>
              </a:rPr>
              <a:t>Icebreakers</a:t>
            </a:r>
          </a:p>
          <a:p>
            <a:r>
              <a:rPr lang="en-US" dirty="0">
                <a:latin typeface="Seravek"/>
              </a:rPr>
              <a:t>Online registration</a:t>
            </a:r>
          </a:p>
          <a:p>
            <a:r>
              <a:rPr lang="en-US" dirty="0">
                <a:latin typeface="Seravek"/>
              </a:rPr>
              <a:t>Attendee profiles and networking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Online symposium platform (</a:t>
            </a:r>
            <a:r>
              <a:rPr lang="en-US" dirty="0" err="1">
                <a:latin typeface="Seravek"/>
              </a:rPr>
              <a:t>Whova</a:t>
            </a:r>
            <a:r>
              <a:rPr lang="en-US" dirty="0">
                <a:latin typeface="Seravek"/>
              </a:rPr>
              <a:t>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80C25-A819-4CF7-98E8-5DB5ACA334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09" y="1084496"/>
            <a:ext cx="5629275" cy="34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Speaker/attendee profiles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699EC-E081-409B-AF08-C2D22D563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67" b="33169"/>
          <a:stretch/>
        </p:blipFill>
        <p:spPr>
          <a:xfrm>
            <a:off x="1746903" y="2226174"/>
            <a:ext cx="5120640" cy="23262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941CFA4-7A84-4409-AA45-68989697E1C4}"/>
              </a:ext>
            </a:extLst>
          </p:cNvPr>
          <p:cNvGrpSpPr/>
          <p:nvPr/>
        </p:nvGrpSpPr>
        <p:grpSpPr>
          <a:xfrm>
            <a:off x="2402246" y="1014985"/>
            <a:ext cx="8042851" cy="5225143"/>
            <a:chOff x="2402246" y="1014985"/>
            <a:chExt cx="8042851" cy="522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CC71F8-B6DF-4BFE-8238-3F1954A5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8539" y="1014985"/>
              <a:ext cx="3196558" cy="5225143"/>
            </a:xfrm>
            <a:prstGeom prst="rect">
              <a:avLst/>
            </a:prstGeom>
          </p:spPr>
        </p:pic>
        <p:sp>
          <p:nvSpPr>
            <p:cNvPr id="12" name="Arrow: Curved Down 11">
              <a:extLst>
                <a:ext uri="{FF2B5EF4-FFF2-40B4-BE49-F238E27FC236}">
                  <a16:creationId xmlns:a16="http://schemas.microsoft.com/office/drawing/2014/main" id="{8B2B2A31-5D4A-4AFB-AA84-00D00A5EBAD4}"/>
                </a:ext>
              </a:extLst>
            </p:cNvPr>
            <p:cNvSpPr/>
            <p:nvPr/>
          </p:nvSpPr>
          <p:spPr>
            <a:xfrm rot="20988349">
              <a:off x="2402246" y="1430081"/>
              <a:ext cx="4787800" cy="1088042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9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2DA2A-F75D-7943-880C-D20644373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5322110" cy="4956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Virtual booths offered to </a:t>
            </a:r>
            <a:br>
              <a:rPr lang="en-US" dirty="0">
                <a:latin typeface="Seravek"/>
              </a:rPr>
            </a:br>
            <a:r>
              <a:rPr lang="en-US" dirty="0">
                <a:latin typeface="Seravek"/>
              </a:rPr>
              <a:t>individual RIs, projects and other institutions to present their initiatives</a:t>
            </a:r>
          </a:p>
          <a:p>
            <a:r>
              <a:rPr lang="en-US" dirty="0">
                <a:latin typeface="Seravek"/>
              </a:rPr>
              <a:t>Attendees can learn more about them, watch videos, download handouts and other marketing content, or experience live showcases</a:t>
            </a:r>
          </a:p>
          <a:p>
            <a:r>
              <a:rPr lang="en-GB" dirty="0">
                <a:latin typeface="Seravek"/>
              </a:rPr>
              <a:t>Virtual booths at symposia:</a:t>
            </a:r>
            <a:br>
              <a:rPr lang="en-GB" dirty="0"/>
            </a:br>
            <a:r>
              <a:rPr lang="en-GB" dirty="0">
                <a:latin typeface="Seravek"/>
              </a:rPr>
              <a:t>Africa (15), LAC (14), Australia (19)</a:t>
            </a:r>
            <a:endParaRPr lang="en-US" dirty="0">
              <a:latin typeface="Seravek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D20FC-C260-874B-8B01-4B46669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Virtual exhibitions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C3F68-768F-41C4-9DEE-8BD29F493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20" y="978099"/>
            <a:ext cx="5400000" cy="2878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526B17-5114-482E-B209-81B7BA7F016C}"/>
              </a:ext>
            </a:extLst>
          </p:cNvPr>
          <p:cNvGrpSpPr/>
          <p:nvPr/>
        </p:nvGrpSpPr>
        <p:grpSpPr>
          <a:xfrm>
            <a:off x="6279920" y="2996603"/>
            <a:ext cx="6003735" cy="3654454"/>
            <a:chOff x="6005246" y="3094068"/>
            <a:chExt cx="6003735" cy="365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F0644E-25CB-4A27-9300-7B1C32DBA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123" b="4662"/>
            <a:stretch/>
          </p:blipFill>
          <p:spPr>
            <a:xfrm>
              <a:off x="6005246" y="4129725"/>
              <a:ext cx="5400000" cy="2618797"/>
            </a:xfrm>
            <a:prstGeom prst="rect">
              <a:avLst/>
            </a:prstGeom>
          </p:spPr>
        </p:pic>
        <p:sp>
          <p:nvSpPr>
            <p:cNvPr id="6" name="Arrow: Curved Down 5">
              <a:extLst>
                <a:ext uri="{FF2B5EF4-FFF2-40B4-BE49-F238E27FC236}">
                  <a16:creationId xmlns:a16="http://schemas.microsoft.com/office/drawing/2014/main" id="{DAC1ADCE-6535-47D2-8EBF-0E8CB2A51262}"/>
                </a:ext>
              </a:extLst>
            </p:cNvPr>
            <p:cNvSpPr>
              <a:spLocks noChangeAspect="1"/>
            </p:cNvSpPr>
            <p:nvPr/>
          </p:nvSpPr>
          <p:spPr>
            <a:xfrm rot="5236039">
              <a:off x="10356466" y="4134583"/>
              <a:ext cx="2693030" cy="612000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3506A8-9D09-498B-B000-51DD1597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Networking session (Wonder)</a:t>
            </a:r>
            <a:endParaRPr lang="en-US" dirty="0"/>
          </a:p>
        </p:txBody>
      </p:sp>
      <p:pic>
        <p:nvPicPr>
          <p:cNvPr id="5" name="Picture 1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EB44ADA-397E-4C19-B424-F1D235D5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286" y="1018498"/>
            <a:ext cx="3591044" cy="25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0DE8B-C74F-4846-8DA3-3916CB922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86" y="3665108"/>
            <a:ext cx="4156707" cy="25200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437BD6A-0B11-4562-B957-2A5726AB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6057529" cy="4956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Each event had one virtual networking session using the Wonder app</a:t>
            </a:r>
          </a:p>
          <a:p>
            <a:r>
              <a:rPr lang="en-US" dirty="0">
                <a:latin typeface="Seravek"/>
              </a:rPr>
              <a:t>The room was divided into different topics and the attendees "walked" free from one table to another one.</a:t>
            </a:r>
          </a:p>
          <a:p>
            <a:r>
              <a:rPr lang="en-US" dirty="0">
                <a:latin typeface="Seravek"/>
              </a:rPr>
              <a:t>Different to a Zoom call</a:t>
            </a:r>
          </a:p>
          <a:p>
            <a:r>
              <a:rPr lang="en-US" dirty="0">
                <a:latin typeface="Seravek"/>
              </a:rPr>
              <a:t>More opportunities to expand your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1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3506A8-9D09-498B-B000-51DD1597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ravek"/>
              </a:rPr>
              <a:t>Virtual tour: Latin America-Europe Symposium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4AFE05-29A8-42F1-8545-438017D4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497" y="3857841"/>
            <a:ext cx="1867988" cy="1867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FE480C-E8CB-4F5C-94D9-31EB3C91590D}"/>
              </a:ext>
            </a:extLst>
          </p:cNvPr>
          <p:cNvSpPr/>
          <p:nvPr/>
        </p:nvSpPr>
        <p:spPr>
          <a:xfrm>
            <a:off x="6840506" y="5768192"/>
            <a:ext cx="492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chemeClr val="accent1"/>
                </a:solidFill>
              </a:rPr>
              <a:t>LNLS Brazilian Synchrotron Light Laboratory</a:t>
            </a:r>
            <a:r>
              <a:rPr lang="en-US" sz="1200" dirty="0">
                <a:solidFill>
                  <a:schemeClr val="accent1"/>
                </a:solidFill>
              </a:rPr>
              <a:t>, </a:t>
            </a:r>
            <a:r>
              <a:rPr lang="en-DE" sz="1200" dirty="0">
                <a:solidFill>
                  <a:schemeClr val="accent1"/>
                </a:solidFill>
              </a:rPr>
              <a:t>Synchrotron Light Source SIRIUS</a:t>
            </a:r>
          </a:p>
          <a:p>
            <a:r>
              <a:rPr lang="en-DE" sz="1200" dirty="0">
                <a:solidFill>
                  <a:schemeClr val="accent1"/>
                </a:solidFill>
              </a:rPr>
              <a:t>www.lnls.cnpem.br/home/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EFC68E9-982A-4485-A2EE-0BEBF9B93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6208156" cy="4956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ravek"/>
              </a:rPr>
              <a:t>Local site visits are ideal in combination with an in-person meeting but challenging to </a:t>
            </a:r>
            <a:r>
              <a:rPr lang="en-US" dirty="0" err="1">
                <a:latin typeface="Seravek"/>
              </a:rPr>
              <a:t>realise</a:t>
            </a:r>
            <a:r>
              <a:rPr lang="en-US" dirty="0">
                <a:latin typeface="Seravek"/>
              </a:rPr>
              <a:t> virtually.</a:t>
            </a:r>
          </a:p>
          <a:p>
            <a:r>
              <a:rPr lang="en-US" dirty="0">
                <a:latin typeface="Seravek"/>
              </a:rPr>
              <a:t>Virtual tour of the Synchrotron Light </a:t>
            </a:r>
            <a:br>
              <a:rPr lang="en-US" dirty="0">
                <a:latin typeface="Seravek"/>
              </a:rPr>
            </a:br>
            <a:r>
              <a:rPr lang="en-US" dirty="0">
                <a:latin typeface="Seravek"/>
              </a:rPr>
              <a:t>Source SIRIUS in Campinas organized, in conjunction with EU-LAC symposium</a:t>
            </a:r>
          </a:p>
          <a:p>
            <a:r>
              <a:rPr lang="en-US" dirty="0">
                <a:latin typeface="Seravek"/>
              </a:rPr>
              <a:t>Attendees had opportunity to look</a:t>
            </a:r>
            <a:br>
              <a:rPr lang="en-US" dirty="0">
                <a:latin typeface="Seravek"/>
              </a:rPr>
            </a:br>
            <a:r>
              <a:rPr lang="en-GB" dirty="0">
                <a:latin typeface="Seravek"/>
              </a:rPr>
              <a:t>behind-the-scene of CATERETÊ and MANACÁ beamlines</a:t>
            </a:r>
            <a:endParaRPr lang="en-US" dirty="0">
              <a:latin typeface="Seravek"/>
            </a:endParaRPr>
          </a:p>
        </p:txBody>
      </p:sp>
      <p:pic>
        <p:nvPicPr>
          <p:cNvPr id="2" name="Picture 3" descr="A picture containing grass, outdoor, grassy, lush&#10;&#10;Description automatically generated">
            <a:extLst>
              <a:ext uri="{FF2B5EF4-FFF2-40B4-BE49-F238E27FC236}">
                <a16:creationId xmlns:a16="http://schemas.microsoft.com/office/drawing/2014/main" id="{E4B92176-705B-4705-9FBD-3ED35AF98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1" y="1124404"/>
            <a:ext cx="4793342" cy="2695121"/>
          </a:xfrm>
          <a:prstGeom prst="rect">
            <a:avLst/>
          </a:prstGeom>
        </p:spPr>
      </p:pic>
      <p:pic>
        <p:nvPicPr>
          <p:cNvPr id="4" name="Picture 4" descr="A picture containing indoor, computer, miller&#10;&#10;Description automatically generated">
            <a:extLst>
              <a:ext uri="{FF2B5EF4-FFF2-40B4-BE49-F238E27FC236}">
                <a16:creationId xmlns:a16="http://schemas.microsoft.com/office/drawing/2014/main" id="{21D29E1F-269E-437D-88D6-B2B98848A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0" y="4023550"/>
            <a:ext cx="2861128" cy="15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I-VIS">
      <a:dk1>
        <a:srgbClr val="595959"/>
      </a:dk1>
      <a:lt1>
        <a:srgbClr val="FFFFFF"/>
      </a:lt1>
      <a:dk2>
        <a:srgbClr val="808285"/>
      </a:dk2>
      <a:lt2>
        <a:srgbClr val="E7E6E6"/>
      </a:lt2>
      <a:accent1>
        <a:srgbClr val="1C448F"/>
      </a:accent1>
      <a:accent2>
        <a:srgbClr val="8C489A"/>
      </a:accent2>
      <a:accent3>
        <a:srgbClr val="F26727"/>
      </a:accent3>
      <a:accent4>
        <a:srgbClr val="FDB71C"/>
      </a:accent4>
      <a:accent5>
        <a:srgbClr val="E21B79"/>
      </a:accent5>
      <a:accent6>
        <a:srgbClr val="A3D064"/>
      </a:accent6>
      <a:hlink>
        <a:srgbClr val="02B4EF"/>
      </a:hlink>
      <a:folHlink>
        <a:srgbClr val="00B1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832C39C44741BF79BC38AD5E6610" ma:contentTypeVersion="13" ma:contentTypeDescription="Create a new document." ma:contentTypeScope="" ma:versionID="d4370b114976b9b26aea9055cec7dba8">
  <xsd:schema xmlns:xsd="http://www.w3.org/2001/XMLSchema" xmlns:xs="http://www.w3.org/2001/XMLSchema" xmlns:p="http://schemas.microsoft.com/office/2006/metadata/properties" xmlns:ns2="e2c0e2de-22d9-41f8-bc7f-abe57dc77e95" xmlns:ns3="9e3c11ec-fd1a-4c2a-b1fe-4c21c29a5ff6" targetNamespace="http://schemas.microsoft.com/office/2006/metadata/properties" ma:root="true" ma:fieldsID="cb4aa956c3e0c5e7c35706a4f3bb5644" ns2:_="" ns3:_="">
    <xsd:import namespace="e2c0e2de-22d9-41f8-bc7f-abe57dc77e95"/>
    <xsd:import namespace="9e3c11ec-fd1a-4c2a-b1fe-4c21c29a5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0e2de-22d9-41f8-bc7f-abe57dc77e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c11ec-fd1a-4c2a-b1fe-4c21c29a5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4E1E63-8A6C-4268-803D-7AECEAEED37F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9e3c11ec-fd1a-4c2a-b1fe-4c21c29a5ff6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e2c0e2de-22d9-41f8-bc7f-abe57dc77e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0A386A-687F-4CF1-A0C7-49A0A9FE5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C9B733-2A12-427B-9A11-DEB4CEB12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c0e2de-22d9-41f8-bc7f-abe57dc77e95"/>
    <ds:schemaRef ds:uri="9e3c11ec-fd1a-4c2a-b1fe-4c21c29a5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8703</TotalTime>
  <Words>513</Words>
  <Application>Microsoft Office PowerPoint</Application>
  <PresentationFormat>Widescreen</PresentationFormat>
  <Paragraphs>61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International Symposia</vt:lpstr>
      <vt:lpstr>Overview</vt:lpstr>
      <vt:lpstr>Aim of symposia</vt:lpstr>
      <vt:lpstr>Virtual event format</vt:lpstr>
      <vt:lpstr>Online symposium platform (Whova)</vt:lpstr>
      <vt:lpstr>Speaker/attendee profiles</vt:lpstr>
      <vt:lpstr>Virtual exhibitions</vt:lpstr>
      <vt:lpstr>Networking session (Wonder)</vt:lpstr>
      <vt:lpstr>Virtual tour: Latin America-Europe Symposium</vt:lpstr>
      <vt:lpstr>Promotion videos</vt:lpstr>
      <vt:lpstr>Africa-Europe Symposium</vt:lpstr>
      <vt:lpstr>Africa-Europe Symposium</vt:lpstr>
      <vt:lpstr>Latin America-Europe Symposium</vt:lpstr>
      <vt:lpstr>Latin America-Europe Symposium</vt:lpstr>
      <vt:lpstr>EU-LAC symposium: Simultaneous translation</vt:lpstr>
      <vt:lpstr>Australia-Europe Symposium</vt:lpstr>
      <vt:lpstr>Australia-Europe Symposium</vt:lpstr>
      <vt:lpstr>Russia-Europe Symposium</vt:lpstr>
      <vt:lpstr>Acknowledgments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Haley</dc:creator>
  <cp:lastModifiedBy>Bahne Stechmann</cp:lastModifiedBy>
  <cp:revision>443</cp:revision>
  <dcterms:created xsi:type="dcterms:W3CDTF">2019-04-12T13:04:24Z</dcterms:created>
  <dcterms:modified xsi:type="dcterms:W3CDTF">2022-01-16T13:37:10Z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0x010100520C832C39C44741BF79BC38AD5E6610</vt:lpwstr>
  </property>
</Properties>
</file>